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5" r:id="rId1"/>
    <p:sldMasterId id="2147483802" r:id="rId2"/>
  </p:sldMasterIdLst>
  <p:sldIdLst>
    <p:sldId id="256" r:id="rId3"/>
  </p:sldIdLst>
  <p:sldSz cx="11963400" cy="672941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etaPlusLF" charset="0"/>
        <a:ea typeface="+mn-ea"/>
        <a:cs typeface="MetaPlusLF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etaPlusLF" charset="0"/>
        <a:ea typeface="+mn-ea"/>
        <a:cs typeface="MetaPlusLF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etaPlusLF" charset="0"/>
        <a:ea typeface="+mn-ea"/>
        <a:cs typeface="MetaPlusLF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etaPlusLF" charset="0"/>
        <a:ea typeface="+mn-ea"/>
        <a:cs typeface="MetaPlusLF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etaPlusLF" charset="0"/>
        <a:ea typeface="+mn-ea"/>
        <a:cs typeface="MetaPlusLF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etaPlusLF" charset="0"/>
        <a:ea typeface="+mn-ea"/>
        <a:cs typeface="MetaPlusLF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etaPlusLF" charset="0"/>
        <a:ea typeface="+mn-ea"/>
        <a:cs typeface="MetaPlusLF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etaPlusLF" charset="0"/>
        <a:ea typeface="+mn-ea"/>
        <a:cs typeface="MetaPlusLF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etaPlusLF" charset="0"/>
        <a:ea typeface="+mn-ea"/>
        <a:cs typeface="MetaPlusLF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82" y="7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ühnle, Jürgen" userId="286156ae-6ea2-4eae-ba01-48606676d9fc" providerId="ADAL" clId="{9FEC2E8A-5A41-443F-B11B-03B6F9E6A107}"/>
    <pc:docChg chg="custSel modSld">
      <pc:chgData name="Kühnle, Jürgen" userId="286156ae-6ea2-4eae-ba01-48606676d9fc" providerId="ADAL" clId="{9FEC2E8A-5A41-443F-B11B-03B6F9E6A107}" dt="2026-06-22T06:13:42.472" v="154" actId="1076"/>
      <pc:docMkLst>
        <pc:docMk/>
      </pc:docMkLst>
      <pc:sldChg chg="addSp delSp modSp mod delAnim modAnim">
        <pc:chgData name="Kühnle, Jürgen" userId="286156ae-6ea2-4eae-ba01-48606676d9fc" providerId="ADAL" clId="{9FEC2E8A-5A41-443F-B11B-03B6F9E6A107}" dt="2026-06-22T06:13:42.472" v="154" actId="1076"/>
        <pc:sldMkLst>
          <pc:docMk/>
          <pc:sldMk cId="130123955" sldId="256"/>
        </pc:sldMkLst>
        <pc:spChg chg="mod">
          <ac:chgData name="Kühnle, Jürgen" userId="286156ae-6ea2-4eae-ba01-48606676d9fc" providerId="ADAL" clId="{9FEC2E8A-5A41-443F-B11B-03B6F9E6A107}" dt="2026-06-21T13:48:35.160" v="112" actId="790"/>
          <ac:spMkLst>
            <pc:docMk/>
            <pc:sldMk cId="130123955" sldId="256"/>
            <ac:spMk id="2" creationId="{788F1D58-56D7-33BB-4753-C36120FB98E1}"/>
          </ac:spMkLst>
        </pc:spChg>
        <pc:spChg chg="mod">
          <ac:chgData name="Kühnle, Jürgen" userId="286156ae-6ea2-4eae-ba01-48606676d9fc" providerId="ADAL" clId="{9FEC2E8A-5A41-443F-B11B-03B6F9E6A107}" dt="2026-06-22T06:13:00.598" v="146" actId="20577"/>
          <ac:spMkLst>
            <pc:docMk/>
            <pc:sldMk cId="130123955" sldId="256"/>
            <ac:spMk id="3" creationId="{718A6ACF-1BA7-9AE6-F5AD-C5450F680824}"/>
          </ac:spMkLst>
        </pc:spChg>
        <pc:spChg chg="add del mod">
          <ac:chgData name="Kühnle, Jürgen" userId="286156ae-6ea2-4eae-ba01-48606676d9fc" providerId="ADAL" clId="{9FEC2E8A-5A41-443F-B11B-03B6F9E6A107}" dt="2026-06-21T13:48:45.778" v="115"/>
          <ac:spMkLst>
            <pc:docMk/>
            <pc:sldMk cId="130123955" sldId="256"/>
            <ac:spMk id="5" creationId="{31A50014-5880-67F9-D7AD-514E3E9A8598}"/>
          </ac:spMkLst>
        </pc:spChg>
        <pc:spChg chg="add del mod">
          <ac:chgData name="Kühnle, Jürgen" userId="286156ae-6ea2-4eae-ba01-48606676d9fc" providerId="ADAL" clId="{9FEC2E8A-5A41-443F-B11B-03B6F9E6A107}" dt="2026-06-22T06:13:15.552" v="147"/>
          <ac:spMkLst>
            <pc:docMk/>
            <pc:sldMk cId="130123955" sldId="256"/>
            <ac:spMk id="5" creationId="{C83A697C-BD79-F4F0-5334-82D3BAAC0D41}"/>
          </ac:spMkLst>
        </pc:spChg>
        <pc:spChg chg="add del mod">
          <ac:chgData name="Kühnle, Jürgen" userId="286156ae-6ea2-4eae-ba01-48606676d9fc" providerId="ADAL" clId="{9FEC2E8A-5A41-443F-B11B-03B6F9E6A107}" dt="2026-06-22T06:13:36.241" v="153"/>
          <ac:spMkLst>
            <pc:docMk/>
            <pc:sldMk cId="130123955" sldId="256"/>
            <ac:spMk id="8" creationId="{4918C8ED-FBE1-C5C8-F767-42F2415D7ACD}"/>
          </ac:spMkLst>
        </pc:spChg>
        <pc:spChg chg="add del mod">
          <ac:chgData name="Kühnle, Jürgen" userId="286156ae-6ea2-4eae-ba01-48606676d9fc" providerId="ADAL" clId="{9FEC2E8A-5A41-443F-B11B-03B6F9E6A107}" dt="2026-06-21T13:49:11.067" v="121"/>
          <ac:spMkLst>
            <pc:docMk/>
            <pc:sldMk cId="130123955" sldId="256"/>
            <ac:spMk id="8" creationId="{BCAB25BF-F928-A6AF-C595-9D6B6354AE75}"/>
          </ac:spMkLst>
        </pc:spChg>
        <pc:picChg chg="add del mod modCrop">
          <ac:chgData name="Kühnle, Jürgen" userId="286156ae-6ea2-4eae-ba01-48606676d9fc" providerId="ADAL" clId="{9FEC2E8A-5A41-443F-B11B-03B6F9E6A107}" dt="2026-06-22T06:13:34.510" v="152" actId="21"/>
          <ac:picMkLst>
            <pc:docMk/>
            <pc:sldMk cId="130123955" sldId="256"/>
            <ac:picMk id="6" creationId="{6DDBF382-B50E-49D3-FDDB-8C61D411B057}"/>
          </ac:picMkLst>
        </pc:picChg>
        <pc:picChg chg="add del mod modCrop">
          <ac:chgData name="Kühnle, Jürgen" userId="286156ae-6ea2-4eae-ba01-48606676d9fc" providerId="ADAL" clId="{9FEC2E8A-5A41-443F-B11B-03B6F9E6A107}" dt="2026-06-21T13:49:09.743" v="120" actId="21"/>
          <ac:picMkLst>
            <pc:docMk/>
            <pc:sldMk cId="130123955" sldId="256"/>
            <ac:picMk id="6" creationId="{F447AF47-F12A-CFFA-2323-8CCD712D216D}"/>
          </ac:picMkLst>
        </pc:picChg>
        <pc:picChg chg="add del mod modCrop">
          <ac:chgData name="Kühnle, Jürgen" userId="286156ae-6ea2-4eae-ba01-48606676d9fc" providerId="ADAL" clId="{9FEC2E8A-5A41-443F-B11B-03B6F9E6A107}" dt="2026-06-22T06:12:51.584" v="133" actId="478"/>
          <ac:picMkLst>
            <pc:docMk/>
            <pc:sldMk cId="130123955" sldId="256"/>
            <ac:picMk id="9" creationId="{F447AF47-F12A-CFFA-2323-8CCD712D216D}"/>
          </ac:picMkLst>
        </pc:picChg>
        <pc:picChg chg="add mod">
          <ac:chgData name="Kühnle, Jürgen" userId="286156ae-6ea2-4eae-ba01-48606676d9fc" providerId="ADAL" clId="{9FEC2E8A-5A41-443F-B11B-03B6F9E6A107}" dt="2026-06-22T06:13:42.472" v="154" actId="1076"/>
          <ac:picMkLst>
            <pc:docMk/>
            <pc:sldMk cId="130123955" sldId="256"/>
            <ac:picMk id="10" creationId="{6DDBF382-B50E-49D3-FDDB-8C61D411B057}"/>
          </ac:picMkLst>
        </pc:picChg>
        <pc:picChg chg="del">
          <ac:chgData name="Kühnle, Jürgen" userId="286156ae-6ea2-4eae-ba01-48606676d9fc" providerId="ADAL" clId="{9FEC2E8A-5A41-443F-B11B-03B6F9E6A107}" dt="2026-06-21T13:48:42.203" v="114" actId="478"/>
          <ac:picMkLst>
            <pc:docMk/>
            <pc:sldMk cId="130123955" sldId="256"/>
            <ac:picMk id="10" creationId="{8A52977C-D886-9592-30BD-753611371DC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CA8E14B-DD31-8B34-9F2A-F40D080A9CD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68651" y="3090529"/>
            <a:ext cx="3026098" cy="54835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7AEBB-B69C-AAD8-20FA-DB8761E1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5EEE200-7763-292E-E2C8-980814C3A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E8F691CA-EE3F-7A8F-A5A6-1F794D5A95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8232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6918960" cy="6389688"/>
          </a:xfrm>
        </p:spPr>
        <p:txBody>
          <a:bodyPr lIns="0"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7825" y="1852538"/>
            <a:ext cx="3528491" cy="2521025"/>
          </a:xfrm>
        </p:spPr>
        <p:txBody>
          <a:bodyPr vert="horz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SmartArt-Platzhalter 6">
            <a:extLst>
              <a:ext uri="{FF2B5EF4-FFF2-40B4-BE49-F238E27FC236}">
                <a16:creationId xmlns:a16="http://schemas.microsoft.com/office/drawing/2014/main" id="{108220F0-B277-252D-2EF4-05729507C525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6611628" y="2114550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CBB4B0E-363E-DD67-2047-042641B1C1B8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525B947-9CE2-6C5C-C469-B3BD68AC7E6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8D2C0D14-F88E-83FF-9EF1-3A95A94A8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641092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medium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1" y="1420813"/>
            <a:ext cx="3960763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2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5910263" cy="6729413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37629A-1832-68E8-A114-C95A70114C5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2DFF3A7C-F081-6FDF-46ED-106F7817C885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79ABC70-3A92-E994-AA09-46092DF4C5A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7BDF38E5-1E6C-E485-B42D-E308F87DB8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4456124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lar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7825" y="1420813"/>
            <a:ext cx="295275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97824" y="2860650"/>
            <a:ext cx="2951987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" y="0"/>
            <a:ext cx="6991200" cy="6729413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37629A-1832-68E8-A114-C95A70114C5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6611977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7344B420-545A-62A7-E9BA-614E7AC089C4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B00ADD3D-62B4-D417-85EB-AC2A4C6FDA6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FA23951E-B7E5-4D65-8B0C-53DD0C1BEBC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0851062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x Picture medium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2" y="1420491"/>
            <a:ext cx="3960000" cy="93536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2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5910263" cy="3365500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37629A-1832-68E8-A114-C95A70114C5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43E05FC7-82BE-0C41-DD16-3357985FC05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3436937"/>
            <a:ext cx="5910263" cy="3292475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5DEE9CA-150C-0798-4D8D-EAFBCD56B24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9927B507-9DED-F539-8DB0-88F5E5DBB36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C4D0FFB6-F5ED-AF25-C78D-7BDF86777E6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05195542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Pictur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7">
            <a:extLst>
              <a:ext uri="{FF2B5EF4-FFF2-40B4-BE49-F238E27FC236}">
                <a16:creationId xmlns:a16="http://schemas.microsoft.com/office/drawing/2014/main" id="{7259712A-84DA-91C4-019C-0526D643DE4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5910263" cy="3365500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2" y="1420490"/>
            <a:ext cx="396000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1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9550EFE-52E4-B588-BCD3-3F1385CC3A9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3436938"/>
            <a:ext cx="2886075" cy="3290888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7BA06215-A938-D338-D0E4-2E5A33BC050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57513" y="3436938"/>
            <a:ext cx="2952750" cy="3290888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0009BAB7-4811-A6E6-6686-B29A79B4D17A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9008DF5-53C1-9C6F-A658-90673D97EE0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E751EF08-7871-9322-93EF-917A88E4466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1F5A93A3-9794-CD1F-505F-3F52A31A042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21458848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x Pictur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2" y="1420813"/>
            <a:ext cx="396000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1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5910263" cy="2355850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9550EFE-52E4-B588-BCD3-3F1385CC3A9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2428875"/>
            <a:ext cx="2886075" cy="4298951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7BA06215-A938-D338-D0E4-2E5A33BC050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57513" y="2428876"/>
            <a:ext cx="2952750" cy="1944688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6" name="Bildplatzhalter 7">
            <a:extLst>
              <a:ext uri="{FF2B5EF4-FFF2-40B4-BE49-F238E27FC236}">
                <a16:creationId xmlns:a16="http://schemas.microsoft.com/office/drawing/2014/main" id="{F874EA88-5D8E-675D-61BF-2ACE9FE3ECD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957513" y="4453271"/>
            <a:ext cx="2952750" cy="2274555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SmartArt-Platzhalter 6">
            <a:extLst>
              <a:ext uri="{FF2B5EF4-FFF2-40B4-BE49-F238E27FC236}">
                <a16:creationId xmlns:a16="http://schemas.microsoft.com/office/drawing/2014/main" id="{9CE7D705-8FF0-6FF9-ECAE-0F176D841A52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E4EF72C-5140-DBC7-63FC-C6646DF74A1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2303E58F-E4EB-B5DE-1C27-1B00DCE9068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809D3A6E-6BCB-74E4-F084-41AB30AF624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44686543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d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428875"/>
            <a:ext cx="11963400" cy="4300538"/>
          </a:xfrm>
        </p:spPr>
        <p:txBody>
          <a:bodyPr tIns="144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F0820E37-E5CC-07DA-C7DE-A03F1302B3E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F71BC56-37FE-8D6E-57B4-829565CD2C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02352D-FEA4-6820-B39A-0F49E769CC2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7AB0FB5-34EC-B359-8FE5-B4D678F882E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9344246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963400" cy="6729413"/>
          </a:xfrm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FESTO-Logo">
            <a:extLst>
              <a:ext uri="{FF2B5EF4-FFF2-40B4-BE49-F238E27FC236}">
                <a16:creationId xmlns:a16="http://schemas.microsoft.com/office/drawing/2014/main" id="{AEE09227-2696-0566-E699-ACBEF8A6DA7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13393C-F326-211C-7DA3-23BF25559D0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33E06D0-4E3D-D226-3FBE-D4791EA335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2CF6322-C029-0332-31CD-85B6E572F2E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67866412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963400" cy="6729413"/>
          </a:xfrm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E1CE913-1002-A42F-1826-9C745D4D4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6388ABCD-7149-8418-A1B5-E0E1821075EC}"/>
              </a:ext>
            </a:extLst>
          </p:cNvPr>
          <p:cNvSpPr>
            <a:spLocks noGrp="1"/>
          </p:cNvSpPr>
          <p:nvPr>
            <p:ph type="dgm" sz="quarter" idx="19"/>
          </p:nvPr>
        </p:nvSpPr>
        <p:spPr>
          <a:xfrm>
            <a:off x="7143" y="1118896"/>
            <a:ext cx="720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0C715372-2F5A-C8B8-ECE5-9457BD0E3AB2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6291560-BFE3-CBB5-CB7F-0C1529365E08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0CAD68E-BC0B-3EBC-0290-BC6E0B1921A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D0400A0-6D60-4166-8ED4-1E3517B7388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68905316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screen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enplatzhalter 2">
            <a:extLst>
              <a:ext uri="{FF2B5EF4-FFF2-40B4-BE49-F238E27FC236}">
                <a16:creationId xmlns:a16="http://schemas.microsoft.com/office/drawing/2014/main" id="{D49860AD-26BB-7C4B-79B2-C791571B20FC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-1" y="0"/>
            <a:ext cx="11963399" cy="6729413"/>
          </a:xfrm>
          <a:solidFill>
            <a:schemeClr val="accent3"/>
          </a:solidFill>
        </p:spPr>
        <p:txBody>
          <a:bodyPr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98DAB7-BEE7-226D-5637-B0A7F552F7D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AAF9EF-CE98-9AB4-9F25-4A00CD5501C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00DD96C-A8E1-6735-BDED-B21D8C2214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21568593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s dark Imag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EB4D9AFF-BFB1-3060-5E48-71EBC380EFC7}"/>
              </a:ext>
            </a:extLst>
          </p:cNvPr>
          <p:cNvSpPr txBox="1"/>
          <p:nvPr/>
        </p:nvSpPr>
        <p:spPr>
          <a:xfrm>
            <a:off x="365125" y="1852614"/>
            <a:ext cx="11233150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3800" b="1" noProof="1">
                <a:solidFill>
                  <a:schemeClr val="bg1"/>
                </a:solidFill>
                <a:latin typeface="+mn-lt"/>
              </a:rPr>
              <a:t>Content slides dark images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7C85B7D-8FF0-73B1-FEAA-631A7F8F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7D9FE4D-DC87-7F15-D19B-6FC2150A2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FEF5F6-418C-DEF5-9639-BAC3C7EF3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AC441EA-5342-2CB5-144C-F86DC5019C91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43F95DC-3173-8BF8-8AC3-411B2478B5A7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</p:spTree>
    <p:extLst>
      <p:ext uri="{BB962C8B-B14F-4D97-AF65-F5344CB8AC3E}">
        <p14:creationId xmlns:p14="http://schemas.microsoft.com/office/powerpoint/2010/main" val="355683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Speake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89762" y="1"/>
            <a:ext cx="4973637" cy="6389688"/>
          </a:xfrm>
        </p:spPr>
        <p:txBody>
          <a:bodyPr lIns="0"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1852539"/>
            <a:ext cx="5400352" cy="1512962"/>
          </a:xfrm>
        </p:spPr>
        <p:txBody>
          <a:bodyPr vert="horz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F4CA4A-A31E-4CE8-8927-9BD28AD0D640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>
            <a:off x="0" y="2112902"/>
            <a:ext cx="76084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7F63CAC2-3EA9-DD45-BF36-E97C840B72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65575" y="4805562"/>
            <a:ext cx="2952750" cy="576063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rIns="72000" anchor="ctr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/>
              <a:t>Position</a:t>
            </a:r>
          </a:p>
        </p:txBody>
      </p:sp>
      <p:sp>
        <p:nvSpPr>
          <p:cNvPr id="16" name="Textplatzhalter 16">
            <a:extLst>
              <a:ext uri="{FF2B5EF4-FFF2-40B4-BE49-F238E27FC236}">
                <a16:creationId xmlns:a16="http://schemas.microsoft.com/office/drawing/2014/main" id="{27D44B04-3D0B-1955-B8E6-0F61C103999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41388" y="3436938"/>
            <a:ext cx="2952750" cy="1944687"/>
          </a:xfr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1pPr>
            <a:lvl2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2pPr>
            <a:lvl3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3pPr>
            <a:lvl4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4pPr>
            <a:lvl5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5pPr>
            <a:lvl6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6pPr>
            <a:lvl7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7pPr>
            <a:lvl8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8pPr>
            <a:lvl9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FESTO-Logo">
            <a:extLst>
              <a:ext uri="{FF2B5EF4-FFF2-40B4-BE49-F238E27FC236}">
                <a16:creationId xmlns:a16="http://schemas.microsoft.com/office/drawing/2014/main" id="{B775B275-537D-D0C6-FD5C-607F8DDCDF71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85668AC-A315-7C76-8EA0-316454A8A092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25739B8-F9C0-26CC-530B-8EDCC62A385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1C0BE0AA-F78B-70D0-0E69-562A057B97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8121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small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5472335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EC33AA-0D63-AE2A-963E-AD01267B8DAB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D6EA59CB-9DFA-5C67-F94B-CE83DF9362B3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1">
            <a:extLst>
              <a:ext uri="{FF2B5EF4-FFF2-40B4-BE49-F238E27FC236}">
                <a16:creationId xmlns:a16="http://schemas.microsoft.com/office/drawing/2014/main" id="{60BB81BC-F744-EE7C-E9AD-337C4589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5472335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14EFE946-4F96-1B7D-CF71-F733430B13E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79F3C132-8AEE-9E8C-D683-149A2CB6F5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30FB54EC-06FF-43DD-EDA8-6D0C75AB006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65855148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small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4464248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  <a:solidFill>
            <a:schemeClr val="accent3"/>
          </a:solidFill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A88B184D-9888-81B0-B54E-441D84D8679B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70571ABC-24B4-EDF1-8279-2A2CDA2592E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981700" y="4445000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4A98CAFF-1C62-29F2-E092-2517CC96312D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el 5">
            <a:extLst>
              <a:ext uri="{FF2B5EF4-FFF2-40B4-BE49-F238E27FC236}">
                <a16:creationId xmlns:a16="http://schemas.microsoft.com/office/drawing/2014/main" id="{9872597D-28DE-3CE5-75C3-1987483CF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35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E7055089-C310-FBFB-3110-255C5777B6A2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891979E5-2E49-757A-A3C9-08B33ED8E7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11E3C149-7B9F-CE3A-8A48-100477BFA515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97641744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35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  <a:solidFill>
            <a:schemeClr val="accent3"/>
          </a:solidFill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FBEE26-EF6A-FB40-624D-D3EF6BE01A9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35F600C-5254-9ED5-D79E-6C03AF9DDEE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444999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59692F17-DF23-900B-6A29-8DC63BF654E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614555" y="4445000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D8194CD6-BA05-F025-DCC9-38AB494DF508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D21E0D19-5457-16AD-73E8-A5B915CFF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60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68ABBA91-8E20-CB30-AAD7-A616306865BF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A6525E11-5EC5-6C24-CBAA-CE27869B4BAF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A349EE42-911D-8DA1-E004-9BD775176D54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18979423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 up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35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  <a:solidFill>
            <a:schemeClr val="accent3"/>
          </a:solidFill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FBEE26-EF6A-FB40-624D-D3EF6BE01A9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35F600C-5254-9ED5-D79E-6C03AF9DDEE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445000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5E5DE80-8A34-8A92-A404-B6244489307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973638" y="1996554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ACB02683-63EE-AD1D-F084-94898A3F2E9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0893CB64-CFB0-1E13-65A7-E9999594D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5472335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6" name="Datumsplatzhalter 15">
            <a:extLst>
              <a:ext uri="{FF2B5EF4-FFF2-40B4-BE49-F238E27FC236}">
                <a16:creationId xmlns:a16="http://schemas.microsoft.com/office/drawing/2014/main" id="{2929A475-E4B2-8491-4B6A-3333A4408C40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09ADDC3B-6EF9-44C9-63F5-92092603DE0F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2224EFD9-3669-EE1D-455B-1E6088208FB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1999857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medium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222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0" cy="67294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4A4FEFBE-643B-7CEA-CBE7-2A424743EA9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B8F567-49D7-E9AF-BD1F-6C6AB7B4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222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523ED617-0BB7-9EED-7279-2A04FB567EB2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0308DEE5-F78B-7950-3365-5C6261FCA25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B9D3EF29-B860-1F30-9675-8A6C2A7032B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1C67694A-2E2A-9E72-9DB8-1B3268ECB1B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63456061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medium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16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0" cy="67294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DF33D803-4825-6BFE-432E-1F1BCB174CED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2D2EC0F7-6E83-72CB-4F2D-F3052F91317F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445000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2F844299-8FA2-958D-4709-E68FB4ED2E1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63915F2E-313B-22E2-B725-D7C7DB6F4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4464249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CF198929-C21B-03A7-833C-BC6D923D37F8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4706AD5D-0DB1-9FE4-AB72-2E75409C4B7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B541384F-9BC3-4C0E-83F4-091323833D8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23763823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big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730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74455" y="0"/>
            <a:ext cx="6988945" cy="67294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7D3C61D8-1A81-C702-27E8-1A7FF48D4998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5106E65A-9BE9-620E-29B1-06CD8E379679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el 2">
            <a:extLst>
              <a:ext uri="{FF2B5EF4-FFF2-40B4-BE49-F238E27FC236}">
                <a16:creationId xmlns:a16="http://schemas.microsoft.com/office/drawing/2014/main" id="{5E73FE6B-EE21-283F-1C70-928CF491F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3456730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93B008C4-1437-8E29-7AFE-DFA190F63A0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D4E6CC33-67C0-F23D-D144-DF5BAB8CE4A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2F5D2F3B-4E0C-5A62-B648-845A471644B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5991314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0" y="3436938"/>
            <a:ext cx="5981701" cy="3292475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45E280E5-98FE-997D-EB4F-4C85B35CA2B5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DC1A36-2FE9-37C1-3F75-F214FFA6B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842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06C5733-F01C-FF47-1376-D182D150E29E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68609EF9-83E1-3551-E8BF-24CDFB5C476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28145D90-CBE4-8F91-8AFE-E68128A82C6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BA260330-6286-E040-1B80-F4F374F8C5D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0476829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1" y="3436938"/>
            <a:ext cx="2952750" cy="3292475"/>
          </a:xfrm>
          <a:solidFill>
            <a:schemeClr val="accent3"/>
          </a:solidFill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0650" y="3436938"/>
            <a:ext cx="2952750" cy="3292475"/>
          </a:xfrm>
          <a:solidFill>
            <a:schemeClr val="accent3"/>
          </a:solidFill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F263925F-A50E-34A4-DA49-E31FEA8898B3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D284BC-71D1-09A6-C648-222416C6C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842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4F2AA4C-5390-B816-AA10-2B0527B8238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AE6AEAC7-0231-CF96-2049-9071DFC0BF8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53E8478E-68F4-2641-2572-6153C8B1D36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23952F03-3D1A-1156-19FB-0ABE36380B8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1704290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4x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5472955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4" y="1"/>
            <a:ext cx="4973638" cy="2355850"/>
          </a:xfrm>
          <a:solidFill>
            <a:schemeClr val="accent3"/>
          </a:solidFill>
        </p:spPr>
        <p:txBody>
          <a:bodyPr tIns="115200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89763" y="2428875"/>
            <a:ext cx="2952750" cy="1944688"/>
          </a:xfrm>
          <a:solidFill>
            <a:schemeClr val="accent3"/>
          </a:solidFill>
        </p:spPr>
        <p:txBody>
          <a:bodyPr tIns="360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89762" y="4445000"/>
            <a:ext cx="2952751" cy="2284414"/>
          </a:xfrm>
          <a:solidFill>
            <a:schemeClr val="accent3"/>
          </a:solidFill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56505F99-02A0-F740-9F8C-6244C323B2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013950" y="2428875"/>
            <a:ext cx="1949452" cy="4300539"/>
          </a:xfrm>
          <a:solidFill>
            <a:schemeClr val="accent3"/>
          </a:solidFill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/>
              <a:t>.</a:t>
            </a:r>
            <a:endParaRPr lang="de-DE" dirty="0"/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65ECDEA6-1F4E-D3AB-C54B-96F4BE254E11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30F95C2E-1B8C-107E-A399-11BDA534D64E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el 2">
            <a:extLst>
              <a:ext uri="{FF2B5EF4-FFF2-40B4-BE49-F238E27FC236}">
                <a16:creationId xmlns:a16="http://schemas.microsoft.com/office/drawing/2014/main" id="{C9FA7BEE-1185-0DD8-FDCA-70159EC5A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5472955" cy="9366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F331C2C9-E9C9-526C-C00B-2BD145390832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3DA8DE26-DCFC-D32C-C7A8-876A362D51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5DA5D4D9-BF3D-5F0F-F943-5661B61BD72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870468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EB4D9AFF-BFB1-3060-5E48-71EBC380EFC7}"/>
              </a:ext>
            </a:extLst>
          </p:cNvPr>
          <p:cNvSpPr txBox="1"/>
          <p:nvPr/>
        </p:nvSpPr>
        <p:spPr>
          <a:xfrm>
            <a:off x="365125" y="1852614"/>
            <a:ext cx="11233150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3800" b="1" noProof="1">
                <a:solidFill>
                  <a:schemeClr val="bg1"/>
                </a:solidFill>
                <a:latin typeface="+mn-lt"/>
              </a:rPr>
              <a:t>Basic slides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7669A0C-683E-6D0E-CE86-4E782F00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146F1F3-EC33-6A46-DEF7-C60337263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8048C61-7BAE-D31C-12EE-311C3A6DE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0230765" y="-819020"/>
            <a:ext cx="1229172" cy="844426"/>
          </a:xfrm>
          <a:prstGeom prst="rect">
            <a:avLst/>
          </a:prstGeom>
        </p:spPr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AF1F145-F6BB-9F25-6121-9CED5CA887D7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3FA1141-1E53-4DC1-FA7F-C6382524D1FB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</p:spTree>
    <p:extLst>
      <p:ext uri="{BB962C8B-B14F-4D97-AF65-F5344CB8AC3E}">
        <p14:creationId xmlns:p14="http://schemas.microsoft.com/office/powerpoint/2010/main" val="162856189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screen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963400" cy="6729413"/>
          </a:xfrm>
          <a:solidFill>
            <a:schemeClr val="accent3"/>
          </a:solidFill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346EF1C9-86C8-909F-3694-EA4182817318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15E655-E562-E8B3-8589-64DEBD35E12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D47CDD1-217C-2903-3E6D-70E566D1F8D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F97F7D4-D36F-1C04-29F6-1CA9AD5E8E5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68560646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Fullscreen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963400" cy="6729413"/>
          </a:xfrm>
          <a:solidFill>
            <a:schemeClr val="accent3"/>
          </a:solidFill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E1CE913-1002-A42F-1826-9C745D4D4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6388ABCD-7149-8418-A1B5-E0E1821075EC}"/>
              </a:ext>
            </a:extLst>
          </p:cNvPr>
          <p:cNvSpPr>
            <a:spLocks noGrp="1"/>
          </p:cNvSpPr>
          <p:nvPr>
            <p:ph type="dgm" sz="quarter" idx="19"/>
          </p:nvPr>
        </p:nvSpPr>
        <p:spPr>
          <a:xfrm flipV="1">
            <a:off x="21431" y="1118896"/>
            <a:ext cx="705712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 dirty="0"/>
              <a:t>Klicken Sie auf das Symbol, um die SmartArt-Grafik hinzuzufügen</a:t>
            </a:r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39AD5E86-3787-BBA5-8001-4AFB34A0A31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5B5E1D7B-F321-FAFE-A383-8C6B0CA4E682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D6ECCF80-AFF8-B59B-F86C-0D1D3428415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A62FB87C-37D4-7DB7-21AB-16A9426BE6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41735101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193F76FE-E092-9B33-4898-A08BC677C79E}"/>
              </a:ext>
            </a:extLst>
          </p:cNvPr>
          <p:cNvCxnSpPr>
            <a:cxnSpLocks/>
          </p:cNvCxnSpPr>
          <p:nvPr/>
        </p:nvCxnSpPr>
        <p:spPr>
          <a:xfrm>
            <a:off x="0" y="3072765"/>
            <a:ext cx="1402080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el 1">
            <a:extLst>
              <a:ext uri="{FF2B5EF4-FFF2-40B4-BE49-F238E27FC236}">
                <a16:creationId xmlns:a16="http://schemas.microsoft.com/office/drawing/2014/main" id="{AD1B280D-3B22-2554-7DF5-88C7AEA07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252" y="2428133"/>
            <a:ext cx="7993261" cy="1945430"/>
          </a:xfrm>
        </p:spPr>
        <p:txBody>
          <a:bodyPr vert="horz" tIns="288000" anchor="t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B636C8D5-A44D-46B3-A03F-CB2CE1B470B6}"/>
              </a:ext>
            </a:extLst>
          </p:cNvPr>
          <p:cNvGrpSpPr/>
          <p:nvPr/>
        </p:nvGrpSpPr>
        <p:grpSpPr>
          <a:xfrm>
            <a:off x="10291900" y="0"/>
            <a:ext cx="1194525" cy="1194525"/>
            <a:chOff x="10291900" y="0"/>
            <a:chExt cx="1194525" cy="1194525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7863DDD3-3D46-A4E3-1418-176698FEA202}"/>
                </a:ext>
              </a:extLst>
            </p:cNvPr>
            <p:cNvSpPr/>
            <p:nvPr/>
          </p:nvSpPr>
          <p:spPr>
            <a:xfrm>
              <a:off x="10291900" y="0"/>
              <a:ext cx="1194525" cy="1194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216000" rIns="216000" bIns="216000" rtlCol="0" anchor="ctr"/>
            <a:lstStyle/>
            <a:p>
              <a:pPr algn="ctr"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</a:pPr>
              <a:endParaRPr lang="de-DE" dirty="0" err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D6F309C0-723A-7BF3-CAD9-042B6A2EEA6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49939" y="876412"/>
              <a:ext cx="878447" cy="159364"/>
            </a:xfrm>
            <a:prstGeom prst="rect">
              <a:avLst/>
            </a:prstGeom>
          </p:spPr>
        </p:pic>
      </p:grp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4DEC1EF0-FFA3-A8D8-A94C-858711F57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EC302C7F-68DF-1193-A3DB-B843C7ABF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4D44B14B-7DDE-D876-D72A-C422FD1B8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558599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7993063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95AD228B-5D2F-B06F-CA0C-5783CCD6BCA8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71DF951-125C-FFA7-B39B-45C08A09C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9B4EB2A-DCB2-81C0-7AC6-110D76C46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7C754ABC-A4AC-142B-571C-3091A4073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561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7993063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7" y="2428602"/>
            <a:ext cx="7993063" cy="396108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8566C0B-0503-D146-CE52-172199720056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314ECAA-A9DA-C8E7-19FC-B34E168C58C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DE04AF4F-1DC1-7401-063B-D60FC68604A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55946858-AA21-D05F-D0B4-5BB40EEC50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113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4"/>
            <a:ext cx="4464248" cy="39608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CDEB4EAD-6F30-5313-E6D7-3A44B6B6EF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1376" y="2428874"/>
            <a:ext cx="4464248" cy="39608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E319BF3-F1F4-0EC1-AE34-EAFBC5D7EA3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645F030C-255E-E957-4FAC-9F8258E133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727D534B-C12F-6B05-6B38-2B730F5116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56D1AF19-F2EC-08C6-F957-33F3771D66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8117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x Picture +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5000"/>
            <a:ext cx="3383139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CDEB4EAD-6F30-5313-E6D7-3A44B6B6EF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73638" y="4445000"/>
            <a:ext cx="3383139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93990F0-19EC-5850-56E2-CF3D4AA9437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1389" y="2428875"/>
            <a:ext cx="3960811" cy="1944688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97FC5FEC-BC3E-A386-77D5-1EFBA477D7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973638" y="2428875"/>
            <a:ext cx="3960811" cy="1944688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8F2FCB1C-3B0F-C78C-DEC8-3851C05ED795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FBDC3B60-FAF1-128B-89D6-06146C6BE33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8016A6D7-46E2-34E0-B5D2-E0C329B9A42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F48F457A-583D-92B8-6151-88E9B36FCC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9075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Picture +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5000"/>
            <a:ext cx="2376016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CDEB4EAD-6F30-5313-E6D7-3A44B6B6EF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65477" y="4445000"/>
            <a:ext cx="2376096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76CAE007-2F2E-F036-FBA8-9ADF7623A0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89813" y="4445000"/>
            <a:ext cx="2376096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C2BA3090-A4C2-73D1-182D-3BBD68CE0D6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41388" y="2428875"/>
            <a:ext cx="2952749" cy="1944688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F3F768CB-88D4-D60D-DEB8-C65E114C22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65476" y="2428875"/>
            <a:ext cx="2952749" cy="1944688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</a:t>
            </a:r>
            <a:br>
              <a:rPr lang="de-DE" dirty="0"/>
            </a:b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98BFC965-C76E-72DE-B633-2FB2A13E93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989812" y="2428875"/>
            <a:ext cx="2952749" cy="1944688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F539D5F-3C34-53F1-1ECB-853B9EA36718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539CAA46-3ACB-B3B8-BFE8-E505927C10BD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A5FD5E2A-7002-AB47-4D61-38A8F12AA05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FDB0AB5D-5A54-A209-82C9-6DCC60035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0319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x Bulletpicture + 4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C2BA3090-A4C2-73D1-182D-3BBD68CE0D6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41389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F3F768CB-88D4-D60D-DEB8-C65E114C22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71787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98BFC965-C76E-72DE-B633-2FB2A13E93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42807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5" name="Bildplatzhalter 7">
            <a:extLst>
              <a:ext uri="{FF2B5EF4-FFF2-40B4-BE49-F238E27FC236}">
                <a16:creationId xmlns:a16="http://schemas.microsoft.com/office/drawing/2014/main" id="{BC8E5022-CAC8-E389-6196-8F133D8F65A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077622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2C67417D-D1BA-7331-154C-141B24C61F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7" name="Textplatzhalter 6">
            <a:extLst>
              <a:ext uri="{FF2B5EF4-FFF2-40B4-BE49-F238E27FC236}">
                <a16:creationId xmlns:a16="http://schemas.microsoft.com/office/drawing/2014/main" id="{6BB9F258-F5FC-CD95-CC79-98BA9173ED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671593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5790AE74-4619-2D07-07EC-067B07776DA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2807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3E3119C8-BDA4-D116-9FDD-F41A6666F65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7622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2EAC9503-7EC3-E9B4-B5B7-FE2524BBF16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CAC5AE1-DD17-81A8-B3CA-501B94C2AA2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688C00F-7597-7D03-E20D-46B356467C63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2B9C1BB8-637F-1441-F76C-578C29AF1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36088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x Bulletpicture + 5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C2BA3090-A4C2-73D1-182D-3BBD68CE0D6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41389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F3F768CB-88D4-D60D-DEB8-C65E114C22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57551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98BFC965-C76E-72DE-B633-2FB2A13E93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973713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5" name="Bildplatzhalter 7">
            <a:extLst>
              <a:ext uri="{FF2B5EF4-FFF2-40B4-BE49-F238E27FC236}">
                <a16:creationId xmlns:a16="http://schemas.microsoft.com/office/drawing/2014/main" id="{BC8E5022-CAC8-E389-6196-8F133D8F65A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989875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6" name="Bildplatzhalter 7">
            <a:extLst>
              <a:ext uri="{FF2B5EF4-FFF2-40B4-BE49-F238E27FC236}">
                <a16:creationId xmlns:a16="http://schemas.microsoft.com/office/drawing/2014/main" id="{455BA56B-3A41-BFA2-2B64-87DF0C821D5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006036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D19E72B5-5D19-CB33-EFFE-5C00E1C539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FDDC1707-C012-09AA-27B6-7A5EF3856D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2747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platzhalter 6">
            <a:extLst>
              <a:ext uri="{FF2B5EF4-FFF2-40B4-BE49-F238E27FC236}">
                <a16:creationId xmlns:a16="http://schemas.microsoft.com/office/drawing/2014/main" id="{B953A51A-53EF-A551-4AE6-C0CFD0EACE2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974383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1A439ACB-5B1E-ECCF-C1EC-7B965ED53E2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990482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330376B6-82E2-6D85-A9F4-10CD928C461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005888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64A6E297-8639-B24D-0544-64A1EA18008A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0D5EA32-7547-91F4-27D2-04FCF311B495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C55D207-07B7-4A91-A687-9767EA6C6634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23C15237-8C4B-5CE5-1444-3F5B79989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362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 Slid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EB4D9AFF-BFB1-3060-5E48-71EBC380EFC7}"/>
              </a:ext>
            </a:extLst>
          </p:cNvPr>
          <p:cNvSpPr txBox="1"/>
          <p:nvPr/>
        </p:nvSpPr>
        <p:spPr>
          <a:xfrm>
            <a:off x="365124" y="1852614"/>
            <a:ext cx="11598275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1300" b="1" noProof="1">
                <a:solidFill>
                  <a:schemeClr val="bg1"/>
                </a:solidFill>
                <a:latin typeface="+mn-lt"/>
              </a:rPr>
              <a:t>Internal master</a:t>
            </a:r>
            <a:br>
              <a:rPr lang="de-DE" sz="13800" b="1" noProof="1">
                <a:solidFill>
                  <a:schemeClr val="bg1"/>
                </a:solidFill>
                <a:latin typeface="+mn-lt"/>
              </a:rPr>
            </a:br>
            <a:r>
              <a:rPr lang="de-DE" sz="13800" b="1" noProof="1">
                <a:solidFill>
                  <a:schemeClr val="bg1"/>
                </a:solidFill>
                <a:latin typeface="+mn-lt"/>
              </a:rPr>
              <a:t>Intro slides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E99E6B3-1DE5-748B-A56B-C7615EF267F5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034F769-59D0-5FCD-0FF6-F4348DF03509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82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B845F91-210D-AF4C-14EF-FF45CBCE3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450" y="2433837"/>
            <a:ext cx="6985000" cy="2947788"/>
          </a:xfrm>
        </p:spPr>
        <p:txBody>
          <a:bodyPr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5DE72D95-A7BC-550F-F44A-3C76E315ACD1}"/>
              </a:ext>
            </a:extLst>
          </p:cNvPr>
          <p:cNvCxnSpPr>
            <a:cxnSpLocks/>
          </p:cNvCxnSpPr>
          <p:nvPr/>
        </p:nvCxnSpPr>
        <p:spPr>
          <a:xfrm flipH="1">
            <a:off x="-1" y="2788642"/>
            <a:ext cx="1501200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FAF8966-13AB-6814-804E-CBAE6EADE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8E03894-DBF6-56DB-D52B-988AB996D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Slide Number Placeholder 20">
            <a:extLst>
              <a:ext uri="{FF2B5EF4-FFF2-40B4-BE49-F238E27FC236}">
                <a16:creationId xmlns:a16="http://schemas.microsoft.com/office/drawing/2014/main" id="{1B22D338-2DE2-57A7-2315-6398C8000C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4686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x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BD3187F-A314-0111-14AD-BBCB5D1C4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57611" y="2428875"/>
            <a:ext cx="2520280" cy="2952750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br>
              <a:rPr lang="de-DE" dirty="0"/>
            </a:b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9B74EED3-4DC4-185E-AB17-F95D76F0432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97924" y="2428875"/>
            <a:ext cx="2520280" cy="2952750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br>
              <a:rPr lang="de-DE" dirty="0"/>
            </a:b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52AC31C9-DC96-8D9F-7335-7C2C9E78DF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1388" y="4481177"/>
            <a:ext cx="1944687" cy="215444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tile tx="0" ty="0" sx="100000" sy="100000" flip="none" algn="tr"/>
          </a:blipFill>
          <a:effectLst/>
        </p:spPr>
        <p:txBody>
          <a:bodyPr tIns="0" rIns="108000" bIns="0" anchor="ctr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6">
            <a:extLst>
              <a:ext uri="{FF2B5EF4-FFF2-40B4-BE49-F238E27FC236}">
                <a16:creationId xmlns:a16="http://schemas.microsoft.com/office/drawing/2014/main" id="{4EA6C058-B3B6-787F-1746-FD8E668612B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81700" y="4481177"/>
            <a:ext cx="1944688" cy="215444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tile tx="0" ty="0" sx="100000" sy="100000" flip="none" algn="tr"/>
          </a:blipFill>
          <a:effectLst/>
        </p:spPr>
        <p:txBody>
          <a:bodyPr tIns="0" rIns="108000" bIns="0" anchor="ctr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0ED1B055-43BA-7C05-40FC-699F322C39FB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57F206-E59F-E588-487B-AAF2EE217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00E090E-6051-4A2B-7EC7-57D5B62A781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8" name="Slide Number Placeholder 20">
            <a:extLst>
              <a:ext uri="{FF2B5EF4-FFF2-40B4-BE49-F238E27FC236}">
                <a16:creationId xmlns:a16="http://schemas.microsoft.com/office/drawing/2014/main" id="{357BF760-D696-AA88-AC7E-917EB456BA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9955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BD3187F-A314-0111-14AD-BBCB5D1C4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41140" y="2428874"/>
            <a:ext cx="2520603" cy="2953129"/>
          </a:xfrm>
        </p:spPr>
        <p:txBody>
          <a:bodyPr tIns="32400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br>
              <a:rPr lang="de-DE" dirty="0"/>
            </a:b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9B74EED3-4DC4-185E-AB17-F95D76F0432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65575" y="2428874"/>
            <a:ext cx="2520603" cy="2953129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br>
              <a:rPr lang="de-DE" dirty="0"/>
            </a:b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6">
            <a:extLst>
              <a:ext uri="{FF2B5EF4-FFF2-40B4-BE49-F238E27FC236}">
                <a16:creationId xmlns:a16="http://schemas.microsoft.com/office/drawing/2014/main" id="{091B7205-BCF7-E5E6-7696-C5A959CB638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89812" y="2428874"/>
            <a:ext cx="2520603" cy="2953129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br>
              <a:rPr lang="de-DE" dirty="0"/>
            </a:b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0B3FB5-E73F-47E5-6AD6-4664928CC4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1387" y="5452938"/>
            <a:ext cx="2520356" cy="215444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wrap="square" tIns="0" rIns="108000" bIns="0" anchor="t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 err="1"/>
              <a:t>Names</a:t>
            </a:r>
            <a:endParaRPr lang="de-DE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6AAC5F41-A734-F619-0ADF-17C354FA1D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5575" y="5452938"/>
            <a:ext cx="2520356" cy="215444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wrap="square" tIns="0" rIns="108000" bIns="0" anchor="t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16">
            <a:extLst>
              <a:ext uri="{FF2B5EF4-FFF2-40B4-BE49-F238E27FC236}">
                <a16:creationId xmlns:a16="http://schemas.microsoft.com/office/drawing/2014/main" id="{0D4276E4-5B9A-20A9-6579-BE0440972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96167" y="5452938"/>
            <a:ext cx="2520356" cy="215444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wrap="square" tIns="0" rIns="108000" bIns="0" anchor="t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5B719EE-24EC-9B69-617D-0693554A1195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383428-C9D0-A961-DBA1-AAE73B77FFD0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B38D59-E01D-96E5-B2CF-452A536C038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8" name="Slide Number Placeholder 20">
            <a:extLst>
              <a:ext uri="{FF2B5EF4-FFF2-40B4-BE49-F238E27FC236}">
                <a16:creationId xmlns:a16="http://schemas.microsoft.com/office/drawing/2014/main" id="{D12C18C3-8A45-BC5E-BE85-99504F2FA5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66363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487D194-296B-4582-CE04-F3DCE2B8F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F979EEB-5D10-CB0C-D270-7BA84726C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4802ED23-8492-1E0C-8EE1-4A9DF0F6F2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52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88D6C5FE-E0CA-4C22-91F5-C685139960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41389" y="2428875"/>
            <a:ext cx="10656886" cy="3281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 b="1" u="none">
                <a:latin typeface="+mn-lt"/>
              </a:defRPr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16" name="Inhaltsplatzhalter 15">
            <a:extLst>
              <a:ext uri="{FF2B5EF4-FFF2-40B4-BE49-F238E27FC236}">
                <a16:creationId xmlns:a16="http://schemas.microsoft.com/office/drawing/2014/main" id="{6C05FAE4-1526-42D8-AB66-CF45DA831D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41388" y="2860650"/>
            <a:ext cx="10656887" cy="35290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1B97839-1AA5-E192-9733-54F974DF4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A737182C-ED4E-F672-58FD-A650B6CA3E10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F2E1961-3ACB-EE49-C625-E2023F02BB9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C87DF9-C015-4A6B-A468-1EDF5497FE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Slide Number Placeholder 20">
            <a:extLst>
              <a:ext uri="{FF2B5EF4-FFF2-40B4-BE49-F238E27FC236}">
                <a16:creationId xmlns:a16="http://schemas.microsoft.com/office/drawing/2014/main" id="{3D92081D-23F3-008A-A6BE-59611FC47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9498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941387" y="2860651"/>
            <a:ext cx="4464000" cy="35290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de-DE" smtClean="0">
                <a:latin typeface="+mn-lt"/>
              </a:defRPr>
            </a:lvl1pPr>
            <a:lvl2pPr>
              <a:defRPr lang="de-DE" smtClean="0">
                <a:latin typeface="+mn-lt"/>
              </a:defRPr>
            </a:lvl2pPr>
            <a:lvl3pPr>
              <a:defRPr lang="de-DE" smtClean="0">
                <a:latin typeface="+mn-lt"/>
              </a:defRPr>
            </a:lvl3pPr>
            <a:lvl4pPr>
              <a:defRPr lang="de-DE" smtClean="0">
                <a:latin typeface="+mn-lt"/>
              </a:defRPr>
            </a:lvl4pPr>
            <a:lvl5pPr>
              <a:defRPr lang="de-DE" dirty="0">
                <a:latin typeface="+mn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Inhaltsplatzhalter 3"/>
          <p:cNvSpPr>
            <a:spLocks noGrp="1"/>
          </p:cNvSpPr>
          <p:nvPr>
            <p:ph sz="half" idx="14"/>
          </p:nvPr>
        </p:nvSpPr>
        <p:spPr>
          <a:xfrm>
            <a:off x="5981699" y="2860650"/>
            <a:ext cx="4464000" cy="35290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de-DE" smtClean="0">
                <a:latin typeface="+mn-lt"/>
              </a:defRPr>
            </a:lvl1pPr>
            <a:lvl2pPr>
              <a:defRPr lang="de-DE" smtClean="0">
                <a:latin typeface="+mn-lt"/>
              </a:defRPr>
            </a:lvl2pPr>
            <a:lvl3pPr>
              <a:defRPr lang="de-DE" smtClean="0">
                <a:latin typeface="+mn-lt"/>
              </a:defRPr>
            </a:lvl3pPr>
            <a:lvl4pPr>
              <a:defRPr lang="de-DE" smtClean="0">
                <a:latin typeface="+mn-lt"/>
              </a:defRPr>
            </a:lvl4pPr>
            <a:lvl5pPr>
              <a:defRPr lang="de-DE" dirty="0">
                <a:latin typeface="+mn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2" hasCustomPrompt="1"/>
          </p:nvPr>
        </p:nvSpPr>
        <p:spPr>
          <a:xfrm>
            <a:off x="941387" y="2428875"/>
            <a:ext cx="4464000" cy="32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1" u="none" baseline="0">
                <a:latin typeface="+mn-lt"/>
              </a:defRPr>
            </a:lvl1pPr>
          </a:lstStyle>
          <a:p>
            <a:pPr lvl="0"/>
            <a:r>
              <a:rPr lang="de-DE" dirty="0"/>
              <a:t>Click to add subtitle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981699" y="2428875"/>
            <a:ext cx="4464000" cy="32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1" u="none">
                <a:latin typeface="+mn-lt"/>
              </a:defRPr>
            </a:lvl1pPr>
          </a:lstStyle>
          <a:p>
            <a:pPr lvl="0"/>
            <a:r>
              <a:rPr lang="de-DE" dirty="0"/>
              <a:t>Click to add subtitle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8DB9F7D-FC7C-FFDB-E760-24D21DA2B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803AD5B6-6CBC-A1AA-C277-2447C64FB485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4027E3A-42A7-AD5C-B5D6-191D663CC2B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745418C-5301-BA3F-AA62-FF70BF82394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Slide Number Placeholder 20">
            <a:extLst>
              <a:ext uri="{FF2B5EF4-FFF2-40B4-BE49-F238E27FC236}">
                <a16:creationId xmlns:a16="http://schemas.microsoft.com/office/drawing/2014/main" id="{9E06E221-51AD-2F07-ACD2-F7DB2366AB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1657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EB4D9AFF-BFB1-3060-5E48-71EBC380EFC7}"/>
              </a:ext>
            </a:extLst>
          </p:cNvPr>
          <p:cNvSpPr txBox="1"/>
          <p:nvPr/>
        </p:nvSpPr>
        <p:spPr>
          <a:xfrm>
            <a:off x="365125" y="1852614"/>
            <a:ext cx="11233150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3800" b="1" noProof="1">
                <a:solidFill>
                  <a:schemeClr val="bg1"/>
                </a:solidFill>
                <a:latin typeface="+mn-lt"/>
              </a:rPr>
              <a:t>Content slides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2E89F53-768E-5096-10A0-2026B721C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5E83F87-03A0-D8DA-AFB7-80E29C695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093447-2707-A6B9-2DB4-E82BFF1A8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0230765" y="-819020"/>
            <a:ext cx="1229172" cy="844426"/>
          </a:xfrm>
          <a:prstGeom prst="rect">
            <a:avLst/>
          </a:prstGeom>
        </p:spPr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4699513-C0BE-575D-8A35-8F5B04882905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6C9319C-4638-77F9-F9DD-D199D9AD8678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</p:spTree>
    <p:extLst>
      <p:ext uri="{BB962C8B-B14F-4D97-AF65-F5344CB8AC3E}">
        <p14:creationId xmlns:p14="http://schemas.microsoft.com/office/powerpoint/2010/main" val="41095214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960812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389687"/>
          </a:xfrm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97502C1B-DFC9-B1E3-C029-EF98AD854A4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981700" y="4012778"/>
            <a:ext cx="2952750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6DD8E07-C585-0D19-B6DB-5E467A24497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E910C866-F711-4658-917C-2E4EE77C8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6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569CB5D1-E114-450A-F803-CE461FAFCCCC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E9EEDC3F-857B-455C-C905-F8015EC2CA84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3A4D36E6-67E9-3C61-2A33-FDDC0C7AD92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5298D89E-B220-5C5C-9628-5573A5DC1E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64462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2952750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1"/>
            <a:ext cx="4973637" cy="6389686"/>
          </a:xfrm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ECA0094A-5B2E-9B9B-5985-A050B3F0939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973638" y="4012780"/>
            <a:ext cx="2952750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3500C47F-26E0-1FD6-E5CB-7603A643400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502650" y="4012778"/>
            <a:ext cx="3095623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6D24558A-4464-B25D-96DC-B8384712AF4F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3E693FF5-86F0-0CB7-2360-023976592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6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5CE5618D-771D-34E3-8693-80C88D0EE19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E25591FA-0DFB-9CB7-D3CB-8D35AD0FDF0E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39FDF825-E123-3926-B75B-132592904056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3139FEC0-8662-DD38-36B1-29642E891E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9029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389687"/>
          </a:xfrm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36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095954B1-C1A6-39D2-5860-92BE95AB3E8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012778"/>
            <a:ext cx="2952750" cy="1944687"/>
          </a:xfrm>
          <a:noFill/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Bildplatzhalter 7">
            <a:extLst>
              <a:ext uri="{FF2B5EF4-FFF2-40B4-BE49-F238E27FC236}">
                <a16:creationId xmlns:a16="http://schemas.microsoft.com/office/drawing/2014/main" id="{94516595-F442-563E-AF6C-08B3AF08211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973638" y="1564332"/>
            <a:ext cx="2952750" cy="1944687"/>
          </a:xfrm>
          <a:noFill/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CA0203B6-BEF7-3441-49F0-9B050D9642DB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9ED3A9A1-7997-28B9-BA9C-255B6B07E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9" y="915987"/>
            <a:ext cx="3456136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5CE5618D-771D-34E3-8693-80C88D0EE19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422D043-736F-7147-C274-01730F3BEC10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CAB60CC7-FA7E-B2B8-82EC-0F40B5F82E7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DE457095-AC0E-3A29-8C65-F151D65E5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591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910263" cy="6389687"/>
          </a:xfrm>
        </p:spPr>
        <p:txBody>
          <a:bodyPr tIns="18000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762" y="1852613"/>
            <a:ext cx="3960813" cy="1511300"/>
          </a:xfrm>
        </p:spPr>
        <p:txBody>
          <a:bodyPr vert="horz"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6CBEBFA2-4B0E-A9E4-8E74-2AC5CB8E18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89763" y="3436938"/>
            <a:ext cx="3960812" cy="1944687"/>
          </a:xfr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1pPr>
            <a:lvl2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2pPr>
            <a:lvl3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3pPr>
            <a:lvl4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4pPr>
            <a:lvl5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5pPr>
            <a:lvl6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6pPr>
            <a:lvl7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7pPr>
            <a:lvl8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8pPr>
            <a:lvl9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AF9FA2C-9CCB-801D-8BC1-78313438EF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89763" y="5453063"/>
            <a:ext cx="3960812" cy="936624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SmartArt-Platzhalter 6">
            <a:extLst>
              <a:ext uri="{FF2B5EF4-FFF2-40B4-BE49-F238E27FC236}">
                <a16:creationId xmlns:a16="http://schemas.microsoft.com/office/drawing/2014/main" id="{0A86ABB0-DDAC-FE0D-CA47-D4DBDAB190DC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838" y="2055019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59D4549-0A5B-9C7E-2B0E-BB01F92D7AA0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E2654B-A30C-B827-5997-59190D9D1F1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Slide Number Placeholder 20">
            <a:extLst>
              <a:ext uri="{FF2B5EF4-FFF2-40B4-BE49-F238E27FC236}">
                <a16:creationId xmlns:a16="http://schemas.microsoft.com/office/drawing/2014/main" id="{7871BB6F-EFAE-301F-F208-0B7469EED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80509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med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222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1" y="1"/>
            <a:ext cx="5981700" cy="6389688"/>
          </a:xfrm>
          <a:noFill/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018414E-8788-FD8B-5A04-4D374EB97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22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5657FA2D-AAAA-832C-88EC-64801B3A50FA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ESTO-Logo">
            <a:extLst>
              <a:ext uri="{FF2B5EF4-FFF2-40B4-BE49-F238E27FC236}">
                <a16:creationId xmlns:a16="http://schemas.microsoft.com/office/drawing/2014/main" id="{562211B0-5C02-7487-0B98-90778C052D75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13281DA9-718F-2B02-5AF6-0784B612119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4517B62C-7507-126D-CD7B-0CE5085E526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DAE83C04-AC88-496F-C5E9-9607709685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4364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med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16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1" y="0"/>
            <a:ext cx="5981700" cy="6389687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C068F23D-857F-9EDC-F626-85FCB927E31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973638" y="4084786"/>
            <a:ext cx="2952750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3498793B-E8F0-DAB1-6FA8-BA0719BD5E1D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9D0A4411-EF65-A589-3611-A23096D8B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4464249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964DA0D1-3404-4D10-9EFD-C48859A5E99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71AA828B-34C2-396E-51B2-A19CD1672DE0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99587CB3-C804-4135-14CB-05D35DECA29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7B1FD9D6-C5E0-D6A8-155E-A9AB8CF2AB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42239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730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73638" y="1"/>
            <a:ext cx="6989763" cy="6389688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0063B202-02F0-ED0F-DDC4-7699B7A20BD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BB158F41-943A-CFBE-36CF-6087C048C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3456731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2BFDA5E7-188B-AC1B-E193-AEF619366C31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48FE03EC-5A92-4F0E-23F8-4C7ACD0D822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68A8E65-A84D-CD9B-D6D9-B7E8C547B63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6089110E-B6FC-8FEE-28DA-532B66BBE9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75817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0" y="3436939"/>
            <a:ext cx="5981701" cy="2952750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BB687B92-13AD-D293-45E7-B89AFF529D1E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8B6BCDBE-4D01-DC9C-8B9C-8DC825E77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84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B348E570-CF8F-7A0E-B5F0-57A10520A97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81F45B9F-FA9C-F134-B7FC-95C32B46A6A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6A1D3803-D027-E786-DD7E-2502413932C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AA392DC9-F96A-D1AB-7AD7-073C73B50C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540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1" y="3436939"/>
            <a:ext cx="2952750" cy="2952750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0650" y="3436939"/>
            <a:ext cx="2952750" cy="2952750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9555353B-24DA-B175-F743-5AFC14EE40C4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el 14">
            <a:extLst>
              <a:ext uri="{FF2B5EF4-FFF2-40B4-BE49-F238E27FC236}">
                <a16:creationId xmlns:a16="http://schemas.microsoft.com/office/drawing/2014/main" id="{BBFA9D1B-ACF8-1FC6-462F-845F189AC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4464843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83AF95C5-FE62-CB69-A8C1-4988A3D5A739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6" name="Datumsplatzhalter 15">
            <a:extLst>
              <a:ext uri="{FF2B5EF4-FFF2-40B4-BE49-F238E27FC236}">
                <a16:creationId xmlns:a16="http://schemas.microsoft.com/office/drawing/2014/main" id="{1FB91768-A1B2-0D14-8871-07A2CD7A4A59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494E7144-CA68-4170-1361-3C4D5C79303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F7CA19A7-5D26-A88E-D333-276E8D3E2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110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4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5472955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4" y="1"/>
            <a:ext cx="4973638" cy="2355850"/>
          </a:xfrm>
        </p:spPr>
        <p:txBody>
          <a:bodyPr tIns="115200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89763" y="2428875"/>
            <a:ext cx="2952750" cy="1944688"/>
          </a:xfrm>
        </p:spPr>
        <p:txBody>
          <a:bodyPr tIns="360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89762" y="4445000"/>
            <a:ext cx="2952751" cy="1944688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56505F99-02A0-F740-9F8C-6244C323B2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013950" y="2428876"/>
            <a:ext cx="1949452" cy="3960812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7C40FCEC-8F78-DE9B-F4DE-3C34B55D7F22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FCD4CD80-4000-0786-E31C-544CA273F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956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98394779-4F74-4AF1-79CB-762EA19C127F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E1C60B30-D5B4-F613-659D-9801BF4C372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C143E2BC-4816-4440-ACE5-EEFDD0BC516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BA6232AB-3A7E-ECB0-7222-1EB36DAD3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41091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small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1420491"/>
            <a:ext cx="4968000" cy="93536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81700" y="2860650"/>
            <a:ext cx="4968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1"/>
            <a:ext cx="4902200" cy="6389688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SmartArt-Platzhalter 6">
            <a:extLst>
              <a:ext uri="{FF2B5EF4-FFF2-40B4-BE49-F238E27FC236}">
                <a16:creationId xmlns:a16="http://schemas.microsoft.com/office/drawing/2014/main" id="{3787BCD8-E438-ED96-AC42-32BD7F83AE0D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4605628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1603B66-770B-1FE4-52AB-DC5BB194083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C65338A-BD68-3AE6-DC33-9F49BFBAEFF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7FAC9520-13F8-5FDB-0587-9080D7A16D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97107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x Picture small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763" y="1420813"/>
            <a:ext cx="396081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762" y="2860650"/>
            <a:ext cx="3959937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1"/>
            <a:ext cx="4902200" cy="6389688"/>
          </a:xfrm>
        </p:spPr>
        <p:txBody>
          <a:bodyPr tIns="0" bIns="1548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1F05D00-7A21-CCF5-59F4-4D021A7D4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956693" y="4012778"/>
            <a:ext cx="2953569" cy="1944042"/>
          </a:xfrm>
          <a:noFill/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SmartArt-Platzhalter 6">
            <a:extLst>
              <a:ext uri="{FF2B5EF4-FFF2-40B4-BE49-F238E27FC236}">
                <a16:creationId xmlns:a16="http://schemas.microsoft.com/office/drawing/2014/main" id="{3787BCD8-E438-ED96-AC42-32BD7F83AE0D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4605628" y="1623379"/>
            <a:ext cx="2204336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97887FB-D8F6-79F8-8CA8-C4F6C0D39AA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5156F2C2-DF1A-A15A-CE99-2CEAA274B69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6CD1AFA8-937A-354A-7AA8-970370B6E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24696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Picture small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763" y="1420490"/>
            <a:ext cx="396081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762" y="2860650"/>
            <a:ext cx="3959937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4902200" cy="6389687"/>
          </a:xfrm>
        </p:spPr>
        <p:txBody>
          <a:bodyPr lIns="324000" tIns="2052000" rIns="2088000" bIns="1548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1F05D00-7A21-CCF5-59F4-4D021A7D4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956694" y="4300885"/>
            <a:ext cx="2515850" cy="1655935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A27A1CA1-A4EA-507E-A168-FC4819D350C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957514" y="2140544"/>
            <a:ext cx="2515850" cy="1655935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41A00CB7-1F56-223B-5281-17F933426F1A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4605628" y="1623379"/>
            <a:ext cx="2204336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95F7142-B4A3-D310-313C-919B23ED970D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4DF37901-936B-F40D-2FF2-E201B6528B9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7E87324A-3372-09CC-D7F5-1944113FAD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10644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medium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1" y="1420813"/>
            <a:ext cx="3960763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2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5910263" cy="6389688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37629A-1832-68E8-A114-C95A70114C5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2DFF3A7C-F081-6FDF-46ED-106F7817C885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79ABC70-3A92-E994-AA09-46092DF4C5A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10928E5C-C235-8A42-4E52-9D8AB49C03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1724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450" y="1852613"/>
            <a:ext cx="5976939" cy="1511300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6CBEBFA2-4B0E-A9E4-8E74-2AC5CB8E18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49450" y="3436938"/>
            <a:ext cx="5976937" cy="1944687"/>
          </a:xfr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1pPr>
            <a:lvl2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2pPr>
            <a:lvl3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3pPr>
            <a:lvl4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4pPr>
            <a:lvl5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5pPr>
            <a:lvl6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6pPr>
            <a:lvl7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7pPr>
            <a:lvl8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8pPr>
            <a:lvl9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AF9FA2C-9CCB-801D-8BC1-78313438EF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949450" y="5453063"/>
            <a:ext cx="5976937" cy="936624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SmartArt-Platzhalter 6">
            <a:extLst>
              <a:ext uri="{FF2B5EF4-FFF2-40B4-BE49-F238E27FC236}">
                <a16:creationId xmlns:a16="http://schemas.microsoft.com/office/drawing/2014/main" id="{0A86ABB0-DDAC-FE0D-CA47-D4DBDAB190DC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 flipV="1">
            <a:off x="21430" y="2055019"/>
            <a:ext cx="1748095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211A596-9844-5263-2842-151460F156A8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10196F3-9686-84CB-572B-D6D9CC7EB0F3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Slide Number Placeholder 20">
            <a:extLst>
              <a:ext uri="{FF2B5EF4-FFF2-40B4-BE49-F238E27FC236}">
                <a16:creationId xmlns:a16="http://schemas.microsoft.com/office/drawing/2014/main" id="{F2E1FE7D-954E-AEB3-9C9A-D0BD3800B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5395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lar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7825" y="1420813"/>
            <a:ext cx="295275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97824" y="2860650"/>
            <a:ext cx="2951987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" y="1"/>
            <a:ext cx="6991200" cy="6389688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37629A-1832-68E8-A114-C95A70114C5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6611977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7344B420-545A-62A7-E9BA-614E7AC089C4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B00ADD3D-62B4-D417-85EB-AC2A4C6FDA6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DF1F8642-68C1-00B9-516E-C418C6A39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2844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x Picture medium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2" y="1420491"/>
            <a:ext cx="3960000" cy="93536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2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5910263" cy="3365500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37629A-1832-68E8-A114-C95A70114C5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43E05FC7-82BE-0C41-DD16-3357985FC05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3436937"/>
            <a:ext cx="5910263" cy="2952751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5DEE9CA-150C-0798-4D8D-EAFBCD56B24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9927B507-9DED-F539-8DB0-88F5E5DBB36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Slide Number Placeholder 20">
            <a:extLst>
              <a:ext uri="{FF2B5EF4-FFF2-40B4-BE49-F238E27FC236}">
                <a16:creationId xmlns:a16="http://schemas.microsoft.com/office/drawing/2014/main" id="{26152D4A-93EA-73F0-2FEF-2DB9BC1C54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6718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Pictur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7">
            <a:extLst>
              <a:ext uri="{FF2B5EF4-FFF2-40B4-BE49-F238E27FC236}">
                <a16:creationId xmlns:a16="http://schemas.microsoft.com/office/drawing/2014/main" id="{7259712A-84DA-91C4-019C-0526D643DE4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5910263" cy="3365500"/>
          </a:xfr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2" y="1420490"/>
            <a:ext cx="396000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1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9550EFE-52E4-B588-BCD3-3F1385CC3A9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3436938"/>
            <a:ext cx="2886075" cy="2952750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7BA06215-A938-D338-D0E4-2E5A33BC050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57513" y="3436938"/>
            <a:ext cx="2952750" cy="2952750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0009BAB7-4811-A6E6-6686-B29A79B4D17A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9008DF5-53C1-9C6F-A658-90673D97EE0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E751EF08-7871-9322-93EF-917A88E4466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Slide Number Placeholder 20">
            <a:extLst>
              <a:ext uri="{FF2B5EF4-FFF2-40B4-BE49-F238E27FC236}">
                <a16:creationId xmlns:a16="http://schemas.microsoft.com/office/drawing/2014/main" id="{7F7EAAF1-BEA8-0E9C-F283-B52C927A4E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0349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x Pictur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812" y="1420813"/>
            <a:ext cx="396000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811" y="2860650"/>
            <a:ext cx="3960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5910263" cy="2355850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9550EFE-52E4-B588-BCD3-3F1385CC3A9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2428875"/>
            <a:ext cx="2886075" cy="3960813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7BA06215-A938-D338-D0E4-2E5A33BC050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57513" y="2428876"/>
            <a:ext cx="2952750" cy="1944688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6" name="Bildplatzhalter 7">
            <a:extLst>
              <a:ext uri="{FF2B5EF4-FFF2-40B4-BE49-F238E27FC236}">
                <a16:creationId xmlns:a16="http://schemas.microsoft.com/office/drawing/2014/main" id="{F874EA88-5D8E-675D-61BF-2ACE9FE3ECD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957513" y="4453271"/>
            <a:ext cx="2952750" cy="1936417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SmartArt-Platzhalter 6">
            <a:extLst>
              <a:ext uri="{FF2B5EF4-FFF2-40B4-BE49-F238E27FC236}">
                <a16:creationId xmlns:a16="http://schemas.microsoft.com/office/drawing/2014/main" id="{9CE7D705-8FF0-6FF9-ECAE-0F176D841A52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964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E4EF72C-5140-DBC7-63FC-C6646DF74A1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2303E58F-E4EB-B5DE-1C27-1B00DCE9068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17BF6DF0-8D04-6447-4652-A0642E05D6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22631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d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428875"/>
            <a:ext cx="11963400" cy="3960810"/>
          </a:xfrm>
        </p:spPr>
        <p:txBody>
          <a:bodyPr tIns="144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F0820E37-E5CC-07DA-C7DE-A03F1302B3E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F71BC56-37FE-8D6E-57B4-829565CD2C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02352D-FEA4-6820-B39A-0F49E769CC2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8" name="Slide Number Placeholder 20">
            <a:extLst>
              <a:ext uri="{FF2B5EF4-FFF2-40B4-BE49-F238E27FC236}">
                <a16:creationId xmlns:a16="http://schemas.microsoft.com/office/drawing/2014/main" id="{7EFB33B2-D079-87F5-71B4-2ADB190DE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72985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1963400" cy="6389688"/>
          </a:xfrm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FESTO-Logo">
            <a:extLst>
              <a:ext uri="{FF2B5EF4-FFF2-40B4-BE49-F238E27FC236}">
                <a16:creationId xmlns:a16="http://schemas.microsoft.com/office/drawing/2014/main" id="{AEE09227-2696-0566-E699-ACBEF8A6DA7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513393C-F326-211C-7DA3-23BF25559D0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33E06D0-4E3D-D226-3FBE-D4791EA335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Slide Number Placeholder 20">
            <a:extLst>
              <a:ext uri="{FF2B5EF4-FFF2-40B4-BE49-F238E27FC236}">
                <a16:creationId xmlns:a16="http://schemas.microsoft.com/office/drawing/2014/main" id="{B3D261CB-EC76-25EB-DE34-551800332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51592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1963400" cy="6389688"/>
          </a:xfrm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E1CE913-1002-A42F-1826-9C745D4D4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6388ABCD-7149-8418-A1B5-E0E1821075EC}"/>
              </a:ext>
            </a:extLst>
          </p:cNvPr>
          <p:cNvSpPr>
            <a:spLocks noGrp="1"/>
          </p:cNvSpPr>
          <p:nvPr>
            <p:ph type="dgm" sz="quarter" idx="19"/>
          </p:nvPr>
        </p:nvSpPr>
        <p:spPr>
          <a:xfrm>
            <a:off x="7143" y="1118896"/>
            <a:ext cx="720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0C715372-2F5A-C8B8-ECE5-9457BD0E3AB2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6291560-BFE3-CBB5-CB7F-0C1529365E08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0CAD68E-BC0B-3EBC-0290-BC6E0B1921A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8" name="Slide Number Placeholder 20">
            <a:extLst>
              <a:ext uri="{FF2B5EF4-FFF2-40B4-BE49-F238E27FC236}">
                <a16:creationId xmlns:a16="http://schemas.microsoft.com/office/drawing/2014/main" id="{98C4DC39-8670-C731-5DE0-D87AB8C6F7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3005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screen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enplatzhalter 2">
            <a:extLst>
              <a:ext uri="{FF2B5EF4-FFF2-40B4-BE49-F238E27FC236}">
                <a16:creationId xmlns:a16="http://schemas.microsoft.com/office/drawing/2014/main" id="{D49860AD-26BB-7C4B-79B2-C791571B20FC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-1" y="0"/>
            <a:ext cx="11963399" cy="6729413"/>
          </a:xfrm>
          <a:solidFill>
            <a:schemeClr val="accent3"/>
          </a:solidFill>
        </p:spPr>
        <p:txBody>
          <a:bodyPr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98DAB7-BEE7-226D-5637-B0A7F552F7D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AAF9EF-CE98-9AB4-9F25-4A00CD5501C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E912952A-E1C6-56C8-7F75-622520F49A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24374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s dark Imag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EB4D9AFF-BFB1-3060-5E48-71EBC380EFC7}"/>
              </a:ext>
            </a:extLst>
          </p:cNvPr>
          <p:cNvSpPr txBox="1"/>
          <p:nvPr/>
        </p:nvSpPr>
        <p:spPr>
          <a:xfrm>
            <a:off x="365125" y="1852614"/>
            <a:ext cx="11233150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3800" b="1" noProof="1">
                <a:solidFill>
                  <a:schemeClr val="bg1"/>
                </a:solidFill>
                <a:latin typeface="+mn-lt"/>
              </a:rPr>
              <a:t>Content slides dark images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7C85B7D-8FF0-73B1-FEAA-631A7F8F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7D9FE4D-DC87-7F15-D19B-6FC2150A2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FEF5F6-418C-DEF5-9639-BAC3C7EF3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10230765" y="-819020"/>
            <a:ext cx="1229172" cy="844426"/>
          </a:xfrm>
          <a:prstGeom prst="rect">
            <a:avLst/>
          </a:prstGeom>
        </p:spPr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AC441EA-5342-2CB5-144C-F86DC5019C91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2BEB23C-F999-182D-14B0-2EB240371747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</p:spTree>
    <p:extLst>
      <p:ext uri="{BB962C8B-B14F-4D97-AF65-F5344CB8AC3E}">
        <p14:creationId xmlns:p14="http://schemas.microsoft.com/office/powerpoint/2010/main" val="29188590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small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5472335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1"/>
            <a:ext cx="4973637" cy="6389688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EC33AA-0D63-AE2A-963E-AD01267B8DAB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D6EA59CB-9DFA-5C67-F94B-CE83DF9362B3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1">
            <a:extLst>
              <a:ext uri="{FF2B5EF4-FFF2-40B4-BE49-F238E27FC236}">
                <a16:creationId xmlns:a16="http://schemas.microsoft.com/office/drawing/2014/main" id="{60BB81BC-F744-EE7C-E9AD-337C4589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5472335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14EFE946-4F96-1B7D-CF71-F733430B13E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79F3C132-8AEE-9E8C-D683-149A2CB6F5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FCD6A6ED-35E6-09D7-E56F-AFA4A417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0884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5CC84-F51F-981C-9818-237CE520FF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1389" y="915987"/>
            <a:ext cx="4968875" cy="936625"/>
          </a:xfrm>
        </p:spPr>
        <p:txBody>
          <a:bodyPr vert="horz"/>
          <a:lstStyle>
            <a:lvl1pPr>
              <a:defRPr/>
            </a:lvl1pPr>
          </a:lstStyle>
          <a:p>
            <a:r>
              <a:rPr lang="de-DE" dirty="0"/>
              <a:t>Agenda Titel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9C6221-BAFE-3496-4DB6-276B07BA46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7" y="2428875"/>
            <a:ext cx="4968875" cy="3960813"/>
          </a:xfrm>
        </p:spPr>
        <p:txBody>
          <a:bodyPr>
            <a:noAutofit/>
          </a:bodyPr>
          <a:lstStyle>
            <a:lvl1pPr marL="450000" indent="-450000"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Font typeface="+mj-lt"/>
              <a:buAutoNum type="arabicPeriod"/>
              <a:defRPr lang="de-DE" sz="2200" dirty="0"/>
            </a:lvl1pPr>
            <a:lvl2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2pPr>
            <a:lvl3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3pPr>
            <a:lvl4pPr marL="45000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1"/>
                </a:solidFill>
              </a:defRPr>
            </a:lvl4pPr>
            <a:lvl5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5pPr>
            <a:lvl6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6pPr>
            <a:lvl7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7pPr>
            <a:lvl8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8pPr>
            <a:lvl9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3675021C-79E6-11F4-F86F-7FB4DDE20A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9519BCD3-D9F8-CAC2-43CC-94281FA3ABF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ESTO-Logo">
            <a:extLst>
              <a:ext uri="{FF2B5EF4-FFF2-40B4-BE49-F238E27FC236}">
                <a16:creationId xmlns:a16="http://schemas.microsoft.com/office/drawing/2014/main" id="{35FFA34E-8FC3-2461-93DD-6CCE57BCBB8F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9320C13-E4DE-CCD8-8385-E2BA3B6122F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10172C-7934-CDEC-A180-65F173A7617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8" name="Slide Number Placeholder 20">
            <a:extLst>
              <a:ext uri="{FF2B5EF4-FFF2-40B4-BE49-F238E27FC236}">
                <a16:creationId xmlns:a16="http://schemas.microsoft.com/office/drawing/2014/main" id="{70AC871A-78D1-2A57-A451-8BE4A24D5D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40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small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4464248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389687"/>
          </a:xfrm>
          <a:solidFill>
            <a:schemeClr val="accent3"/>
          </a:solidFill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A88B184D-9888-81B0-B54E-441D84D8679B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70571ABC-24B4-EDF1-8279-2A2CDA2592E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981700" y="4012778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4A98CAFF-1C62-29F2-E092-2517CC96312D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el 5">
            <a:extLst>
              <a:ext uri="{FF2B5EF4-FFF2-40B4-BE49-F238E27FC236}">
                <a16:creationId xmlns:a16="http://schemas.microsoft.com/office/drawing/2014/main" id="{9872597D-28DE-3CE5-75C3-1987483CF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35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E7055089-C310-FBFB-3110-255C5777B6A2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891979E5-2E49-757A-A3C9-08B33ED8E7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D6104DF8-A5AA-8F9E-8DA7-77DA9ED446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92092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35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1"/>
            <a:ext cx="4973637" cy="6389686"/>
          </a:xfrm>
          <a:solidFill>
            <a:schemeClr val="accent3"/>
          </a:solidFill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FBEE26-EF6A-FB40-624D-D3EF6BE01A9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35F600C-5254-9ED5-D79E-6C03AF9DDEE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012777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59692F17-DF23-900B-6A29-8DC63BF654E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614555" y="4012778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D8194CD6-BA05-F025-DCC9-38AB494DF508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D21E0D19-5457-16AD-73E8-A5B915CFF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6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68ABBA91-8E20-CB30-AAD7-A616306865BF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A6525E11-5EC5-6C24-CBAA-CE27869B4BAF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CE2B948D-72E4-E7FE-4BD7-3B95572BAE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76229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 up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35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389687"/>
          </a:xfrm>
          <a:solidFill>
            <a:schemeClr val="accent3"/>
          </a:solidFill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FBEE26-EF6A-FB40-624D-D3EF6BE01A9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35F600C-5254-9ED5-D79E-6C03AF9DDEE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012778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5E5DE80-8A34-8A92-A404-B6244489307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973638" y="1564332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ACB02683-63EE-AD1D-F084-94898A3F2E9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0893CB64-CFB0-1E13-65A7-E9999594D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3456135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6" name="Datumsplatzhalter 15">
            <a:extLst>
              <a:ext uri="{FF2B5EF4-FFF2-40B4-BE49-F238E27FC236}">
                <a16:creationId xmlns:a16="http://schemas.microsoft.com/office/drawing/2014/main" id="{2929A475-E4B2-8491-4B6A-3333A4408C40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09ADDC3B-6EF9-44C9-63F5-92092603DE0F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B0C44354-1542-DBD3-2A2A-92693C264A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66785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medium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222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1"/>
            <a:ext cx="5981700" cy="6389688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4A4FEFBE-643B-7CEA-CBE7-2A424743EA9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B8F567-49D7-E9AF-BD1F-6C6AB7B4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22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523ED617-0BB7-9EED-7279-2A04FB567EB2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0308DEE5-F78B-7950-3365-5C6261FCA25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B9D3EF29-B860-1F30-9675-8A6C2A7032B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576DAF30-5DD9-E102-B624-FF55D8424C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6025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medium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16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0" cy="6389687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DF33D803-4825-6BFE-432E-1F1BCB174CED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2D2EC0F7-6E83-72CB-4F2D-F3052F91317F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012778"/>
            <a:ext cx="2952750" cy="1944687"/>
          </a:xfrm>
          <a:solidFill>
            <a:schemeClr val="accent3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2F844299-8FA2-958D-4709-E68FB4ED2E1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63915F2E-313B-22E2-B725-D7C7DB6F4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4464249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CF198929-C21B-03A7-833C-BC6D923D37F8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4706AD5D-0DB1-9FE4-AB72-2E75409C4B7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B626A1A2-FE7A-6A06-5BF4-A97688A3F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39684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big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730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74455" y="1"/>
            <a:ext cx="6988945" cy="6389688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7D3C61D8-1A81-C702-27E8-1A7FF48D4998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5106E65A-9BE9-620E-29B1-06CD8E379679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el 2">
            <a:extLst>
              <a:ext uri="{FF2B5EF4-FFF2-40B4-BE49-F238E27FC236}">
                <a16:creationId xmlns:a16="http://schemas.microsoft.com/office/drawing/2014/main" id="{5E73FE6B-EE21-283F-1C70-928CF491F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3456730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93B008C4-1437-8E29-7AFE-DFA190F63A0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D4E6CC33-67C0-F23D-D144-DF5BAB8CE4A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9F6E9490-25D4-89D2-BE60-86751A6ADB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42449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0" y="3436939"/>
            <a:ext cx="5981701" cy="2952750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45E280E5-98FE-997D-EB4F-4C85B35CA2B5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DC1A36-2FE9-37C1-3F75-F214FFA6B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84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06C5733-F01C-FF47-1376-D182D150E29E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68609EF9-83E1-3551-E8BF-24CDFB5C476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28145D90-CBE4-8F91-8AFE-E68128A82C6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2393E937-D47C-705B-493A-D76A77F6C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2431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  <a:solidFill>
            <a:schemeClr val="accent3"/>
          </a:solidFill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1" y="3436939"/>
            <a:ext cx="2952750" cy="2952750"/>
          </a:xfrm>
          <a:solidFill>
            <a:schemeClr val="accent3"/>
          </a:solidFill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0650" y="3436939"/>
            <a:ext cx="2952750" cy="2952750"/>
          </a:xfrm>
          <a:solidFill>
            <a:schemeClr val="accent3"/>
          </a:solidFill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F263925F-A50E-34A4-DA49-E31FEA8898B3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D284BC-71D1-09A6-C648-222416C6C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84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4F2AA4C-5390-B816-AA10-2B0527B8238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AE6AEAC7-0231-CF96-2049-9071DFC0BF8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53E8478E-68F4-2641-2572-6153C8B1D36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4EF22AA7-4B2F-A4FD-0470-A0B53698D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60673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4x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5472955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4" y="1"/>
            <a:ext cx="4973638" cy="2355850"/>
          </a:xfrm>
          <a:solidFill>
            <a:schemeClr val="accent3"/>
          </a:solidFill>
        </p:spPr>
        <p:txBody>
          <a:bodyPr tIns="115200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89763" y="2428875"/>
            <a:ext cx="2952750" cy="1944688"/>
          </a:xfrm>
          <a:solidFill>
            <a:schemeClr val="accent3"/>
          </a:solidFill>
        </p:spPr>
        <p:txBody>
          <a:bodyPr tIns="360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89762" y="4445000"/>
            <a:ext cx="2952751" cy="1944688"/>
          </a:xfrm>
          <a:solidFill>
            <a:schemeClr val="accent3"/>
          </a:solidFill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56505F99-02A0-F740-9F8C-6244C323B2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013950" y="2428875"/>
            <a:ext cx="1949452" cy="3960813"/>
          </a:xfrm>
          <a:solidFill>
            <a:schemeClr val="accent3"/>
          </a:solidFill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65ECDEA6-1F4E-D3AB-C54B-96F4BE254E11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30F95C2E-1B8C-107E-A399-11BDA534D64E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el 2">
            <a:extLst>
              <a:ext uri="{FF2B5EF4-FFF2-40B4-BE49-F238E27FC236}">
                <a16:creationId xmlns:a16="http://schemas.microsoft.com/office/drawing/2014/main" id="{C9FA7BEE-1185-0DD8-FDCA-70159EC5A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5472955" cy="9366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F331C2C9-E9C9-526C-C00B-2BD145390832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3DA8DE26-DCFC-D32C-C7A8-876A362D51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Slide Number Placeholder 20">
            <a:extLst>
              <a:ext uri="{FF2B5EF4-FFF2-40B4-BE49-F238E27FC236}">
                <a16:creationId xmlns:a16="http://schemas.microsoft.com/office/drawing/2014/main" id="{7713073F-DEA9-EEAF-CDEC-A4FC1C7D5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13057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screen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1963400" cy="6389688"/>
          </a:xfrm>
          <a:solidFill>
            <a:schemeClr val="accent3"/>
          </a:solidFill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346EF1C9-86C8-909F-3694-EA4182817318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15E655-E562-E8B3-8589-64DEBD35E12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D47CDD1-217C-2903-3E6D-70E566D1F8D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Slide Number Placeholder 20">
            <a:extLst>
              <a:ext uri="{FF2B5EF4-FFF2-40B4-BE49-F238E27FC236}">
                <a16:creationId xmlns:a16="http://schemas.microsoft.com/office/drawing/2014/main" id="{5F952C66-9275-515B-A11A-7335773C4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331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5CC84-F51F-981C-9818-237CE520FF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1389" y="915987"/>
            <a:ext cx="2952750" cy="93662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Agenda Titel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9C6221-BAFE-3496-4DB6-276B07BA46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7" y="2428875"/>
            <a:ext cx="9001125" cy="3960813"/>
          </a:xfrm>
        </p:spPr>
        <p:txBody>
          <a:bodyPr numCol="2" spcCol="1080000">
            <a:noAutofit/>
          </a:bodyPr>
          <a:lstStyle>
            <a:lvl1pPr marL="450000" indent="-450000"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Font typeface="+mj-lt"/>
              <a:buAutoNum type="arabicPeriod"/>
              <a:defRPr lang="de-DE" b="0" dirty="0"/>
            </a:lvl1pPr>
            <a:lvl2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2pPr>
            <a:lvl3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3pPr>
            <a:lvl4pPr marL="45000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1"/>
                </a:solidFill>
              </a:defRPr>
            </a:lvl4pPr>
            <a:lvl5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5pPr>
            <a:lvl6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6pPr>
            <a:lvl7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7pPr>
            <a:lvl8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8pPr>
            <a:lvl9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6E5CA1F3-61BD-4DC1-B57A-73A109BB3A3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A4A13CC5-AAC5-DB9B-795C-96179337FD6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699CFAE-313F-CD58-4563-B6AA6D388C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Slide Number Placeholder 20">
            <a:extLst>
              <a:ext uri="{FF2B5EF4-FFF2-40B4-BE49-F238E27FC236}">
                <a16:creationId xmlns:a16="http://schemas.microsoft.com/office/drawing/2014/main" id="{582BCDE9-0F2F-5D9A-810C-54EB157720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66044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Fullscreen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E2470C1-4F31-240C-EB9B-C8B4908318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1963400" cy="6389688"/>
          </a:xfrm>
          <a:solidFill>
            <a:schemeClr val="accent3"/>
          </a:solidFill>
        </p:spPr>
        <p:txBody>
          <a:bodyPr tIns="180000" anchor="ctr"/>
          <a:lstStyle>
            <a:lvl1pPr algn="ctr"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E1CE913-1002-A42F-1826-9C745D4D4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6388ABCD-7149-8418-A1B5-E0E1821075EC}"/>
              </a:ext>
            </a:extLst>
          </p:cNvPr>
          <p:cNvSpPr>
            <a:spLocks noGrp="1"/>
          </p:cNvSpPr>
          <p:nvPr>
            <p:ph type="dgm" sz="quarter" idx="19"/>
          </p:nvPr>
        </p:nvSpPr>
        <p:spPr>
          <a:xfrm flipV="1">
            <a:off x="21431" y="1118896"/>
            <a:ext cx="705712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39AD5E86-3787-BBA5-8001-4AFB34A0A31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5B5E1D7B-F321-FAFE-A383-8C6B0CA4E682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D6ECCF80-AFF8-B59B-F86C-0D1D3428415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3" name="Slide Number Placeholder 20">
            <a:extLst>
              <a:ext uri="{FF2B5EF4-FFF2-40B4-BE49-F238E27FC236}">
                <a16:creationId xmlns:a16="http://schemas.microsoft.com/office/drawing/2014/main" id="{1775D87D-0B4A-099C-4511-A73951471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46589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193F76FE-E092-9B33-4898-A08BC677C79E}"/>
              </a:ext>
            </a:extLst>
          </p:cNvPr>
          <p:cNvCxnSpPr>
            <a:cxnSpLocks/>
          </p:cNvCxnSpPr>
          <p:nvPr/>
        </p:nvCxnSpPr>
        <p:spPr>
          <a:xfrm>
            <a:off x="0" y="3072765"/>
            <a:ext cx="1402080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el 1">
            <a:extLst>
              <a:ext uri="{FF2B5EF4-FFF2-40B4-BE49-F238E27FC236}">
                <a16:creationId xmlns:a16="http://schemas.microsoft.com/office/drawing/2014/main" id="{AD1B280D-3B22-2554-7DF5-88C7AEA07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252" y="2428133"/>
            <a:ext cx="7993261" cy="1945430"/>
          </a:xfrm>
        </p:spPr>
        <p:txBody>
          <a:bodyPr vert="horz" tIns="288000" anchor="t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B636C8D5-A44D-46B3-A03F-CB2CE1B470B6}"/>
              </a:ext>
            </a:extLst>
          </p:cNvPr>
          <p:cNvGrpSpPr/>
          <p:nvPr/>
        </p:nvGrpSpPr>
        <p:grpSpPr>
          <a:xfrm>
            <a:off x="10291900" y="0"/>
            <a:ext cx="1194525" cy="1194525"/>
            <a:chOff x="10291900" y="0"/>
            <a:chExt cx="1194525" cy="1194525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7863DDD3-3D46-A4E3-1418-176698FEA202}"/>
                </a:ext>
              </a:extLst>
            </p:cNvPr>
            <p:cNvSpPr/>
            <p:nvPr/>
          </p:nvSpPr>
          <p:spPr>
            <a:xfrm>
              <a:off x="10291900" y="0"/>
              <a:ext cx="1194525" cy="1194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216000" rIns="216000" bIns="216000" rtlCol="0" anchor="ctr"/>
            <a:lstStyle/>
            <a:p>
              <a:pPr algn="ctr"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</a:pPr>
              <a:endParaRPr lang="de-DE" dirty="0" err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D6F309C0-723A-7BF3-CAD9-042B6A2EEA6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49939" y="876412"/>
              <a:ext cx="878447" cy="159364"/>
            </a:xfrm>
            <a:prstGeom prst="rect">
              <a:avLst/>
            </a:prstGeom>
          </p:spPr>
        </p:pic>
      </p:grp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4DEC1EF0-FFA3-A8D8-A94C-858711F57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EC302C7F-68DF-1193-A3DB-B843C7ABF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2" name="Slide Number Placeholder 20">
            <a:extLst>
              <a:ext uri="{FF2B5EF4-FFF2-40B4-BE49-F238E27FC236}">
                <a16:creationId xmlns:a16="http://schemas.microsoft.com/office/drawing/2014/main" id="{19503475-B4EB-E867-B3EE-778A48444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5847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 Slid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D034F769-59D0-5FCD-0FF6-F4348DF03509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C98DB7D-FFAF-C7E0-3815-603A540FB62D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C675CBC-36B8-651B-A108-75672A61A745}"/>
              </a:ext>
            </a:extLst>
          </p:cNvPr>
          <p:cNvSpPr txBox="1"/>
          <p:nvPr/>
        </p:nvSpPr>
        <p:spPr>
          <a:xfrm>
            <a:off x="365124" y="1852614"/>
            <a:ext cx="11233151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1500" b="1" noProof="1">
                <a:solidFill>
                  <a:schemeClr val="bg1"/>
                </a:solidFill>
                <a:latin typeface="+mn-lt"/>
              </a:rPr>
              <a:t>External  master</a:t>
            </a:r>
            <a:br>
              <a:rPr lang="de-DE" sz="13800" b="1" noProof="1">
                <a:solidFill>
                  <a:schemeClr val="bg1"/>
                </a:solidFill>
                <a:latin typeface="+mn-lt"/>
              </a:rPr>
            </a:br>
            <a:r>
              <a:rPr lang="de-DE" sz="13800" b="1" noProof="1">
                <a:solidFill>
                  <a:schemeClr val="bg1"/>
                </a:solidFill>
                <a:latin typeface="+mn-lt"/>
              </a:rPr>
              <a:t>Intro slides</a:t>
            </a:r>
          </a:p>
        </p:txBody>
      </p:sp>
    </p:spTree>
    <p:extLst>
      <p:ext uri="{BB962C8B-B14F-4D97-AF65-F5344CB8AC3E}">
        <p14:creationId xmlns:p14="http://schemas.microsoft.com/office/powerpoint/2010/main" val="23217650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CA8E14B-DD31-8B34-9F2A-F40D080A9CD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68651" y="3090529"/>
            <a:ext cx="3026098" cy="54835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7AEBB-B69C-AAD8-20FA-DB8761E1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5EEE200-7763-292E-E2C8-980814C3A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2A6CD84-0665-650C-A8EB-902161196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8137492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910263" cy="6729413"/>
          </a:xfrm>
        </p:spPr>
        <p:txBody>
          <a:bodyPr tIns="18000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762" y="1852613"/>
            <a:ext cx="3960813" cy="1511300"/>
          </a:xfrm>
        </p:spPr>
        <p:txBody>
          <a:bodyPr vert="horz"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6CBEBFA2-4B0E-A9E4-8E74-2AC5CB8E18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89763" y="3436938"/>
            <a:ext cx="3960812" cy="1944687"/>
          </a:xfr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1pPr>
            <a:lvl2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2pPr>
            <a:lvl3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3pPr>
            <a:lvl4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4pPr>
            <a:lvl5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5pPr>
            <a:lvl6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6pPr>
            <a:lvl7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7pPr>
            <a:lvl8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8pPr>
            <a:lvl9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AF9FA2C-9CCB-801D-8BC1-78313438EF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89763" y="5453063"/>
            <a:ext cx="3960812" cy="936624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SmartArt-Platzhalter 6">
            <a:extLst>
              <a:ext uri="{FF2B5EF4-FFF2-40B4-BE49-F238E27FC236}">
                <a16:creationId xmlns:a16="http://schemas.microsoft.com/office/drawing/2014/main" id="{0A86ABB0-DDAC-FE0D-CA47-D4DBDAB190DC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5603838" y="2055019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59D4549-0A5B-9C7E-2B0E-BB01F92D7AA0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E2654B-A30C-B827-5997-59190D9D1F1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4380432-9604-C925-2173-EB70486C3F7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7740902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450" y="1852613"/>
            <a:ext cx="5976939" cy="1511300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6CBEBFA2-4B0E-A9E4-8E74-2AC5CB8E18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49450" y="3436938"/>
            <a:ext cx="5976937" cy="1944687"/>
          </a:xfr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1pPr>
            <a:lvl2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2pPr>
            <a:lvl3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3pPr>
            <a:lvl4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4pPr>
            <a:lvl5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5pPr>
            <a:lvl6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6pPr>
            <a:lvl7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7pPr>
            <a:lvl8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8pPr>
            <a:lvl9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AF9FA2C-9CCB-801D-8BC1-78313438EF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949450" y="5453063"/>
            <a:ext cx="5976937" cy="936624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SmartArt-Platzhalter 6">
            <a:extLst>
              <a:ext uri="{FF2B5EF4-FFF2-40B4-BE49-F238E27FC236}">
                <a16:creationId xmlns:a16="http://schemas.microsoft.com/office/drawing/2014/main" id="{0A86ABB0-DDAC-FE0D-CA47-D4DBDAB190DC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 flipV="1">
            <a:off x="21430" y="2055019"/>
            <a:ext cx="1748095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211A596-9844-5263-2842-151460F156A8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10196F3-9686-84CB-572B-D6D9CC7EB0F3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5CE5A49-2ACE-6B15-51E6-938B1FAA2717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2149136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5CC84-F51F-981C-9818-237CE520FF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1389" y="915987"/>
            <a:ext cx="4968875" cy="936625"/>
          </a:xfrm>
        </p:spPr>
        <p:txBody>
          <a:bodyPr vert="horz"/>
          <a:lstStyle>
            <a:lvl1pPr>
              <a:defRPr/>
            </a:lvl1pPr>
          </a:lstStyle>
          <a:p>
            <a:r>
              <a:rPr lang="de-DE" dirty="0"/>
              <a:t>Agenda Titel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9C6221-BAFE-3496-4DB6-276B07BA46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7" y="2428875"/>
            <a:ext cx="4968875" cy="3960813"/>
          </a:xfrm>
        </p:spPr>
        <p:txBody>
          <a:bodyPr>
            <a:noAutofit/>
          </a:bodyPr>
          <a:lstStyle>
            <a:lvl1pPr marL="450000" indent="-450000"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Font typeface="+mj-lt"/>
              <a:buAutoNum type="arabicPeriod"/>
              <a:defRPr lang="de-DE" sz="2200" dirty="0"/>
            </a:lvl1pPr>
            <a:lvl2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2pPr>
            <a:lvl3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3pPr>
            <a:lvl4pPr marL="45000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1"/>
                </a:solidFill>
              </a:defRPr>
            </a:lvl4pPr>
            <a:lvl5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5pPr>
            <a:lvl6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6pPr>
            <a:lvl7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7pPr>
            <a:lvl8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8pPr>
            <a:lvl9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3675021C-79E6-11F4-F86F-7FB4DDE20A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9519BCD3-D9F8-CAC2-43CC-94281FA3ABF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ESTO-Logo">
            <a:extLst>
              <a:ext uri="{FF2B5EF4-FFF2-40B4-BE49-F238E27FC236}">
                <a16:creationId xmlns:a16="http://schemas.microsoft.com/office/drawing/2014/main" id="{35FFA34E-8FC3-2461-93DD-6CCE57BCBB8F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9320C13-E4DE-CCD8-8385-E2BA3B6122F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10172C-7934-CDEC-A180-65F173A7617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6395ED0-EBC0-52CC-9CEE-CDE19B742B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7179215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5CC84-F51F-981C-9818-237CE520FF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1389" y="915987"/>
            <a:ext cx="2952750" cy="93662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Agenda Titel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9C6221-BAFE-3496-4DB6-276B07BA46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7" y="2428875"/>
            <a:ext cx="9001125" cy="3960813"/>
          </a:xfrm>
        </p:spPr>
        <p:txBody>
          <a:bodyPr numCol="2" spcCol="1080000">
            <a:noAutofit/>
          </a:bodyPr>
          <a:lstStyle>
            <a:lvl1pPr marL="450000" indent="-450000"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Font typeface="+mj-lt"/>
              <a:buAutoNum type="arabicPeriod"/>
              <a:defRPr lang="de-DE" b="0" dirty="0"/>
            </a:lvl1pPr>
            <a:lvl2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2pPr>
            <a:lvl3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3pPr>
            <a:lvl4pPr marL="45000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1"/>
                </a:solidFill>
              </a:defRPr>
            </a:lvl4pPr>
            <a:lvl5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5pPr>
            <a:lvl6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6pPr>
            <a:lvl7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7pPr>
            <a:lvl8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8pPr>
            <a:lvl9pPr marL="450000" indent="0">
              <a:spcBef>
                <a:spcPts val="0"/>
              </a:spcBef>
              <a:spcAft>
                <a:spcPts val="0"/>
              </a:spcAft>
              <a:buFont typeface="+mj-lt"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6E5CA1F3-61BD-4DC1-B57A-73A109BB3A3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A4A13CC5-AAC5-DB9B-795C-96179337FD6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699CFAE-313F-CD58-4563-B6AA6D388C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DF52CCBD-5B28-346F-2D75-F25EF36C18E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0095191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963400" cy="6729413"/>
          </a:xfrm>
        </p:spPr>
        <p:txBody>
          <a:bodyPr lIns="6264000" tIns="54000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5400000" cy="6729413"/>
          </a:xfrm>
          <a:noFill/>
        </p:spPr>
        <p:txBody>
          <a:bodyPr vert="horz" lIns="936000" tIns="2448000" rIns="504000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FESTO-Logo">
            <a:extLst>
              <a:ext uri="{FF2B5EF4-FFF2-40B4-BE49-F238E27FC236}">
                <a16:creationId xmlns:a16="http://schemas.microsoft.com/office/drawing/2014/main" id="{5079EA0B-06F5-9F65-A5D0-0D2943694D0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SmartArt-Platzhalter 6">
            <a:extLst>
              <a:ext uri="{FF2B5EF4-FFF2-40B4-BE49-F238E27FC236}">
                <a16:creationId xmlns:a16="http://schemas.microsoft.com/office/drawing/2014/main" id="{F708548B-DDCD-C6D3-AB29-51D26DA4DE85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 flipV="1">
            <a:off x="19050" y="2707480"/>
            <a:ext cx="74179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E174B5A-F8CA-BEC1-1B1D-C026F3742E2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C02714C1-712C-0774-10FC-3337450E9D9D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67D09B0-2E45-B728-AF7F-6BDFD386C573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7134986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Fullscreen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963400" cy="6729413"/>
          </a:xfrm>
          <a:solidFill>
            <a:schemeClr val="accent3"/>
          </a:solidFill>
        </p:spPr>
        <p:txBody>
          <a:bodyPr lIns="6264000" tIns="54000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5400000" cy="6729413"/>
          </a:xfrm>
          <a:noFill/>
        </p:spPr>
        <p:txBody>
          <a:bodyPr vert="horz" lIns="936000" tIns="2448000" rIns="504000">
            <a:noAutofit/>
          </a:bodyPr>
          <a:lstStyle>
            <a:lvl1pPr>
              <a:defRPr sz="44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42893AD1-0AEB-9155-964C-B8501008697A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 flipV="1">
            <a:off x="19050" y="2707480"/>
            <a:ext cx="74179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05C8E4B2-E1A4-36FD-9A12-D996C8F6B10D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030E4F-B493-F3CE-4974-CD33B4E59B65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6DCFB3-F7CE-14B9-0E15-C2EA7D0BEEBE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2F4F3DE1-B64E-5D9B-955A-CF5E0B80F3BA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67957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1963400" cy="6389688"/>
          </a:xfrm>
        </p:spPr>
        <p:txBody>
          <a:bodyPr lIns="6264000" tIns="54000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"/>
            <a:ext cx="5400000" cy="6389688"/>
          </a:xfrm>
          <a:noFill/>
        </p:spPr>
        <p:txBody>
          <a:bodyPr vert="horz" lIns="936000" tIns="2448000" rIns="504000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FESTO-Logo">
            <a:extLst>
              <a:ext uri="{FF2B5EF4-FFF2-40B4-BE49-F238E27FC236}">
                <a16:creationId xmlns:a16="http://schemas.microsoft.com/office/drawing/2014/main" id="{5079EA0B-06F5-9F65-A5D0-0D2943694D0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SmartArt-Platzhalter 6">
            <a:extLst>
              <a:ext uri="{FF2B5EF4-FFF2-40B4-BE49-F238E27FC236}">
                <a16:creationId xmlns:a16="http://schemas.microsoft.com/office/drawing/2014/main" id="{F708548B-DDCD-C6D3-AB29-51D26DA4DE85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 flipV="1">
            <a:off x="19050" y="2707480"/>
            <a:ext cx="74179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E174B5A-F8CA-BEC1-1B1D-C026F3742E2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C02714C1-712C-0774-10FC-3337450E9D9D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Slide Number Placeholder 20">
            <a:extLst>
              <a:ext uri="{FF2B5EF4-FFF2-40B4-BE49-F238E27FC236}">
                <a16:creationId xmlns:a16="http://schemas.microsoft.com/office/drawing/2014/main" id="{3688C416-B718-7A03-7534-64C9820B20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95738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Fullscreen Pictur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963400" cy="6729413"/>
          </a:xfrm>
        </p:spPr>
        <p:txBody>
          <a:bodyPr lIns="6264000" tIns="54000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5400000" cy="6729413"/>
          </a:xfrm>
          <a:gradFill flip="none" rotWithShape="1">
            <a:gsLst>
              <a:gs pos="75000">
                <a:schemeClr val="bg1">
                  <a:alpha val="80000"/>
                </a:schemeClr>
              </a:gs>
              <a:gs pos="0">
                <a:schemeClr val="accent1">
                  <a:lumMod val="5000"/>
                  <a:lumOff val="95000"/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spPr>
        <p:txBody>
          <a:bodyPr vert="horz" lIns="936000" tIns="2448000" rIns="504000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FESTO-Logo">
            <a:extLst>
              <a:ext uri="{FF2B5EF4-FFF2-40B4-BE49-F238E27FC236}">
                <a16:creationId xmlns:a16="http://schemas.microsoft.com/office/drawing/2014/main" id="{5079EA0B-06F5-9F65-A5D0-0D2943694D0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SmartArt-Platzhalter 6">
            <a:extLst>
              <a:ext uri="{FF2B5EF4-FFF2-40B4-BE49-F238E27FC236}">
                <a16:creationId xmlns:a16="http://schemas.microsoft.com/office/drawing/2014/main" id="{61F9FDFA-2792-D1F3-B9B0-1BCD4430CB93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 flipV="1">
            <a:off x="19050" y="2707480"/>
            <a:ext cx="74179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0C0D92F-00A3-8242-B8C3-E7AC3FDDB78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7737547-95D4-07D2-2448-2F9B2316F33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C2B79A6B-713B-C129-AB21-B132EF55959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3876463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918960" cy="6729413"/>
          </a:xfrm>
        </p:spPr>
        <p:txBody>
          <a:bodyPr lIns="0"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7825" y="1852538"/>
            <a:ext cx="3528491" cy="2521025"/>
          </a:xfrm>
        </p:spPr>
        <p:txBody>
          <a:bodyPr vert="horz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SmartArt-Platzhalter 6">
            <a:extLst>
              <a:ext uri="{FF2B5EF4-FFF2-40B4-BE49-F238E27FC236}">
                <a16:creationId xmlns:a16="http://schemas.microsoft.com/office/drawing/2014/main" id="{108220F0-B277-252D-2EF4-05729507C525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6611628" y="2114550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CBB4B0E-363E-DD67-2047-042641B1C1B8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525B947-9CE2-6C5C-C469-B3BD68AC7E6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F30EC9CB-C78C-88BF-499F-971417A0401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688858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Speake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89762" y="0"/>
            <a:ext cx="4973637" cy="6729413"/>
          </a:xfrm>
        </p:spPr>
        <p:txBody>
          <a:bodyPr lIns="0"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1852539"/>
            <a:ext cx="5400352" cy="1512962"/>
          </a:xfrm>
        </p:spPr>
        <p:txBody>
          <a:bodyPr vert="horz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4" name="SmartArt-Platzhalter 6">
            <a:extLst>
              <a:ext uri="{FF2B5EF4-FFF2-40B4-BE49-F238E27FC236}">
                <a16:creationId xmlns:a16="http://schemas.microsoft.com/office/drawing/2014/main" id="{7AF4CA4A-A31E-4CE8-8927-9BD28AD0D640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>
            <a:off x="0" y="2112902"/>
            <a:ext cx="76084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7F63CAC2-3EA9-DD45-BF36-E97C840B72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65575" y="4805562"/>
            <a:ext cx="2952750" cy="576063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rIns="72000" anchor="ctr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/>
              <a:t>Position</a:t>
            </a:r>
          </a:p>
        </p:txBody>
      </p:sp>
      <p:sp>
        <p:nvSpPr>
          <p:cNvPr id="16" name="Textplatzhalter 16">
            <a:extLst>
              <a:ext uri="{FF2B5EF4-FFF2-40B4-BE49-F238E27FC236}">
                <a16:creationId xmlns:a16="http://schemas.microsoft.com/office/drawing/2014/main" id="{27D44B04-3D0B-1955-B8E6-0F61C103999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41388" y="3436938"/>
            <a:ext cx="2952750" cy="1944687"/>
          </a:xfr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1pPr>
            <a:lvl2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2pPr>
            <a:lvl3pPr marL="0" indent="0">
              <a:spcBef>
                <a:spcPts val="1200"/>
              </a:spcBef>
              <a:spcAft>
                <a:spcPts val="1200"/>
              </a:spcAft>
              <a:buNone/>
              <a:defRPr sz="2200"/>
            </a:lvl3pPr>
            <a:lvl4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4pPr>
            <a:lvl5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5pPr>
            <a:lvl6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6pPr>
            <a:lvl7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7pPr>
            <a:lvl8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8pPr>
            <a:lvl9pPr marL="0"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FESTO-Logo">
            <a:extLst>
              <a:ext uri="{FF2B5EF4-FFF2-40B4-BE49-F238E27FC236}">
                <a16:creationId xmlns:a16="http://schemas.microsoft.com/office/drawing/2014/main" id="{B775B275-537D-D0C6-FD5C-607F8DDCDF71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85668AC-A315-7C76-8EA0-316454A8A092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25739B8-F9C0-26CC-530B-8EDCC62A385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626897B6-5FF0-F5C9-1D60-846D647AA45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1850151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EB4D9AFF-BFB1-3060-5E48-71EBC380EFC7}"/>
              </a:ext>
            </a:extLst>
          </p:cNvPr>
          <p:cNvSpPr txBox="1"/>
          <p:nvPr/>
        </p:nvSpPr>
        <p:spPr>
          <a:xfrm>
            <a:off x="365125" y="1852614"/>
            <a:ext cx="11233150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3800" b="1" noProof="1">
                <a:solidFill>
                  <a:schemeClr val="bg1"/>
                </a:solidFill>
                <a:latin typeface="+mn-lt"/>
              </a:rPr>
              <a:t>Basic slides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7669A0C-683E-6D0E-CE86-4E782F00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146F1F3-EC33-6A46-DEF7-C60337263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8048C61-7BAE-D31C-12EE-311C3A6DE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AF1F145-F6BB-9F25-6121-9CED5CA887D7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553B833-57AE-D539-DC9F-F2C2D3592DEA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</p:spTree>
    <p:extLst>
      <p:ext uri="{BB962C8B-B14F-4D97-AF65-F5344CB8AC3E}">
        <p14:creationId xmlns:p14="http://schemas.microsoft.com/office/powerpoint/2010/main" val="25554442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7993063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95AD228B-5D2F-B06F-CA0C-5783CCD6BCA8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71DF951-125C-FFA7-B39B-45C08A09C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9B4EB2A-DCB2-81C0-7AC6-110D76C46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4B2B5BE-7FE0-0E4E-3BC7-E07C02D4B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56586716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7993063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7" y="2428602"/>
            <a:ext cx="7993063" cy="396108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8566C0B-0503-D146-CE52-172199720056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314ECAA-A9DA-C8E7-19FC-B34E168C58C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DE04AF4F-1DC1-7401-063B-D60FC68604A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7EA4193-CC86-DD26-92E5-CBE7C2F713E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7815138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4"/>
            <a:ext cx="4464248" cy="39608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CDEB4EAD-6F30-5313-E6D7-3A44B6B6EF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1376" y="2428874"/>
            <a:ext cx="4464248" cy="39608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E319BF3-F1F4-0EC1-AE34-EAFBC5D7EA37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645F030C-255E-E957-4FAC-9F8258E133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727D534B-C12F-6B05-6B38-2B730F5116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0CFBF48-E365-A3FC-3135-DB1978F78FF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9942184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x Picture +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5000"/>
            <a:ext cx="3383139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CDEB4EAD-6F30-5313-E6D7-3A44B6B6EF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73638" y="4445000"/>
            <a:ext cx="3383139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93990F0-19EC-5850-56E2-CF3D4AA9437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1389" y="2428875"/>
            <a:ext cx="3960811" cy="1944688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97FC5FEC-BC3E-A386-77D5-1EFBA477D7B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973638" y="2428875"/>
            <a:ext cx="3960811" cy="1944688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8F2FCB1C-3B0F-C78C-DEC8-3851C05ED795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FBDC3B60-FAF1-128B-89D6-06146C6BE33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8016A6D7-46E2-34E0-B5D2-E0C329B9A42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7DD511E2-EBC1-ACE3-221F-9BFFB720899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0752031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Picture +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5000"/>
            <a:ext cx="2376016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CDEB4EAD-6F30-5313-E6D7-3A44B6B6EF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65477" y="4445000"/>
            <a:ext cx="2376096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76CAE007-2F2E-F036-FBA8-9ADF7623A0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89813" y="4445000"/>
            <a:ext cx="2376096" cy="19446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C2BA3090-A4C2-73D1-182D-3BBD68CE0D6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41388" y="2428875"/>
            <a:ext cx="2952749" cy="1944688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F3F768CB-88D4-D60D-DEB8-C65E114C22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65476" y="2428875"/>
            <a:ext cx="2952749" cy="1944688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98BFC965-C76E-72DE-B633-2FB2A13E93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989812" y="2428875"/>
            <a:ext cx="2952749" cy="1944688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F539D5F-3C34-53F1-1ECB-853B9EA36718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539CAA46-3ACB-B3B8-BFE8-E505927C10BD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A5FD5E2A-7002-AB47-4D61-38A8F12AA05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67EF3CB-FA74-F99C-9F34-EFC15B09026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1792175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x Bulletpicture + 4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C2BA3090-A4C2-73D1-182D-3BBD68CE0D6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41389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F3F768CB-88D4-D60D-DEB8-C65E114C22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71787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98BFC965-C76E-72DE-B633-2FB2A13E93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42807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5" name="Bildplatzhalter 7">
            <a:extLst>
              <a:ext uri="{FF2B5EF4-FFF2-40B4-BE49-F238E27FC236}">
                <a16:creationId xmlns:a16="http://schemas.microsoft.com/office/drawing/2014/main" id="{BC8E5022-CAC8-E389-6196-8F133D8F65A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077622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2C67417D-D1BA-7331-154C-141B24C61F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7" name="Textplatzhalter 6">
            <a:extLst>
              <a:ext uri="{FF2B5EF4-FFF2-40B4-BE49-F238E27FC236}">
                <a16:creationId xmlns:a16="http://schemas.microsoft.com/office/drawing/2014/main" id="{6BB9F258-F5FC-CD95-CC79-98BA9173ED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671593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5790AE74-4619-2D07-07EC-067B07776DA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2807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3E3119C8-BDA4-D116-9FDD-F41A6666F65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7622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tIns="25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2EAC9503-7EC3-E9B4-B5B7-FE2524BBF16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CAC5AE1-DD17-81A8-B3CA-501B94C2AA20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688C00F-7597-7D03-E20D-46B356467C63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69515DB7-E267-98F8-A0A7-9F4339CE466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646115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Fullscreen Picture - without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1963400" cy="6389688"/>
          </a:xfrm>
          <a:solidFill>
            <a:schemeClr val="accent3"/>
          </a:solidFill>
        </p:spPr>
        <p:txBody>
          <a:bodyPr lIns="6264000" tIns="54000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"/>
            <a:ext cx="5400000" cy="6389688"/>
          </a:xfrm>
          <a:noFill/>
        </p:spPr>
        <p:txBody>
          <a:bodyPr vert="horz" lIns="936000" tIns="2448000" rIns="504000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42893AD1-0AEB-9155-964C-B8501008697A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 flipV="1">
            <a:off x="19050" y="2707480"/>
            <a:ext cx="74179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05C8E4B2-E1A4-36FD-9A12-D996C8F6B10D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449939" y="876413"/>
            <a:ext cx="878447" cy="159364"/>
          </a:xfrm>
          <a:custGeom>
            <a:avLst/>
            <a:gdLst>
              <a:gd name="connsiteX0" fmla="*/ 752298 w 867271"/>
              <a:gd name="connsiteY0" fmla="*/ 31510 h 157430"/>
              <a:gd name="connsiteX1" fmla="*/ 741899 w 867271"/>
              <a:gd name="connsiteY1" fmla="*/ 41995 h 157430"/>
              <a:gd name="connsiteX2" fmla="*/ 741899 w 867271"/>
              <a:gd name="connsiteY2" fmla="*/ 115437 h 157430"/>
              <a:gd name="connsiteX3" fmla="*/ 741899 w 867271"/>
              <a:gd name="connsiteY3" fmla="*/ 115481 h 157430"/>
              <a:gd name="connsiteX4" fmla="*/ 752359 w 867271"/>
              <a:gd name="connsiteY4" fmla="*/ 125950 h 157430"/>
              <a:gd name="connsiteX5" fmla="*/ 815045 w 867271"/>
              <a:gd name="connsiteY5" fmla="*/ 125950 h 157430"/>
              <a:gd name="connsiteX6" fmla="*/ 815087 w 867271"/>
              <a:gd name="connsiteY6" fmla="*/ 125950 h 157430"/>
              <a:gd name="connsiteX7" fmla="*/ 825501 w 867271"/>
              <a:gd name="connsiteY7" fmla="*/ 115437 h 157430"/>
              <a:gd name="connsiteX8" fmla="*/ 825497 w 867271"/>
              <a:gd name="connsiteY8" fmla="*/ 41997 h 157430"/>
              <a:gd name="connsiteX9" fmla="*/ 825497 w 867271"/>
              <a:gd name="connsiteY9" fmla="*/ 41934 h 157430"/>
              <a:gd name="connsiteX10" fmla="*/ 815041 w 867271"/>
              <a:gd name="connsiteY10" fmla="*/ 31510 h 157430"/>
              <a:gd name="connsiteX11" fmla="*/ 752355 w 867271"/>
              <a:gd name="connsiteY11" fmla="*/ 31510 h 157430"/>
              <a:gd name="connsiteX12" fmla="*/ 752298 w 867271"/>
              <a:gd name="connsiteY12" fmla="*/ 31510 h 157430"/>
              <a:gd name="connsiteX13" fmla="*/ 731443 w 867271"/>
              <a:gd name="connsiteY13" fmla="*/ 1 h 157430"/>
              <a:gd name="connsiteX14" fmla="*/ 835957 w 867271"/>
              <a:gd name="connsiteY14" fmla="*/ 1 h 157430"/>
              <a:gd name="connsiteX15" fmla="*/ 835991 w 867271"/>
              <a:gd name="connsiteY15" fmla="*/ 1 h 157430"/>
              <a:gd name="connsiteX16" fmla="*/ 867271 w 867271"/>
              <a:gd name="connsiteY16" fmla="*/ 31510 h 157430"/>
              <a:gd name="connsiteX17" fmla="*/ 867271 w 867271"/>
              <a:gd name="connsiteY17" fmla="*/ 125950 h 157430"/>
              <a:gd name="connsiteX18" fmla="*/ 867271 w 867271"/>
              <a:gd name="connsiteY18" fmla="*/ 126003 h 157430"/>
              <a:gd name="connsiteX19" fmla="*/ 835957 w 867271"/>
              <a:gd name="connsiteY19" fmla="*/ 157430 h 157430"/>
              <a:gd name="connsiteX20" fmla="*/ 731443 w 867271"/>
              <a:gd name="connsiteY20" fmla="*/ 157430 h 157430"/>
              <a:gd name="connsiteX21" fmla="*/ 700129 w 867271"/>
              <a:gd name="connsiteY21" fmla="*/ 125950 h 157430"/>
              <a:gd name="connsiteX22" fmla="*/ 700129 w 867271"/>
              <a:gd name="connsiteY22" fmla="*/ 31510 h 157430"/>
              <a:gd name="connsiteX23" fmla="*/ 731443 w 867271"/>
              <a:gd name="connsiteY23" fmla="*/ 1 h 157430"/>
              <a:gd name="connsiteX24" fmla="*/ 527701 w 867271"/>
              <a:gd name="connsiteY24" fmla="*/ 1 h 157430"/>
              <a:gd name="connsiteX25" fmla="*/ 527728 w 867271"/>
              <a:gd name="connsiteY25" fmla="*/ 1 h 157430"/>
              <a:gd name="connsiteX26" fmla="*/ 684414 w 867271"/>
              <a:gd name="connsiteY26" fmla="*/ 1 h 157430"/>
              <a:gd name="connsiteX27" fmla="*/ 689673 w 867271"/>
              <a:gd name="connsiteY27" fmla="*/ 5244 h 157430"/>
              <a:gd name="connsiteX28" fmla="*/ 689673 w 867271"/>
              <a:gd name="connsiteY28" fmla="*/ 5271 h 157430"/>
              <a:gd name="connsiteX29" fmla="*/ 689673 w 867271"/>
              <a:gd name="connsiteY29" fmla="*/ 26268 h 157430"/>
              <a:gd name="connsiteX30" fmla="*/ 684426 w 867271"/>
              <a:gd name="connsiteY30" fmla="*/ 31510 h 157430"/>
              <a:gd name="connsiteX31" fmla="*/ 684414 w 867271"/>
              <a:gd name="connsiteY31" fmla="*/ 31510 h 157430"/>
              <a:gd name="connsiteX32" fmla="*/ 632188 w 867271"/>
              <a:gd name="connsiteY32" fmla="*/ 31510 h 157430"/>
              <a:gd name="connsiteX33" fmla="*/ 626987 w 867271"/>
              <a:gd name="connsiteY33" fmla="*/ 36737 h 157430"/>
              <a:gd name="connsiteX34" fmla="*/ 626987 w 867271"/>
              <a:gd name="connsiteY34" fmla="*/ 36751 h 157430"/>
              <a:gd name="connsiteX35" fmla="*/ 626987 w 867271"/>
              <a:gd name="connsiteY35" fmla="*/ 152157 h 157430"/>
              <a:gd name="connsiteX36" fmla="*/ 621759 w 867271"/>
              <a:gd name="connsiteY36" fmla="*/ 157428 h 157430"/>
              <a:gd name="connsiteX37" fmla="*/ 621728 w 867271"/>
              <a:gd name="connsiteY37" fmla="*/ 157428 h 157430"/>
              <a:gd name="connsiteX38" fmla="*/ 590418 w 867271"/>
              <a:gd name="connsiteY38" fmla="*/ 157428 h 157430"/>
              <a:gd name="connsiteX39" fmla="*/ 585159 w 867271"/>
              <a:gd name="connsiteY39" fmla="*/ 152185 h 157430"/>
              <a:gd name="connsiteX40" fmla="*/ 585159 w 867271"/>
              <a:gd name="connsiteY40" fmla="*/ 152157 h 157430"/>
              <a:gd name="connsiteX41" fmla="*/ 585159 w 867271"/>
              <a:gd name="connsiteY41" fmla="*/ 36751 h 157430"/>
              <a:gd name="connsiteX42" fmla="*/ 579973 w 867271"/>
              <a:gd name="connsiteY42" fmla="*/ 31510 h 157430"/>
              <a:gd name="connsiteX43" fmla="*/ 579962 w 867271"/>
              <a:gd name="connsiteY43" fmla="*/ 31510 h 157430"/>
              <a:gd name="connsiteX44" fmla="*/ 527728 w 867271"/>
              <a:gd name="connsiteY44" fmla="*/ 31510 h 157430"/>
              <a:gd name="connsiteX45" fmla="*/ 522469 w 867271"/>
              <a:gd name="connsiteY45" fmla="*/ 26284 h 157430"/>
              <a:gd name="connsiteX46" fmla="*/ 522469 w 867271"/>
              <a:gd name="connsiteY46" fmla="*/ 26268 h 157430"/>
              <a:gd name="connsiteX47" fmla="*/ 522469 w 867271"/>
              <a:gd name="connsiteY47" fmla="*/ 5271 h 157430"/>
              <a:gd name="connsiteX48" fmla="*/ 527701 w 867271"/>
              <a:gd name="connsiteY48" fmla="*/ 1 h 157430"/>
              <a:gd name="connsiteX49" fmla="*/ 376185 w 867271"/>
              <a:gd name="connsiteY49" fmla="*/ 1 h 157430"/>
              <a:gd name="connsiteX50" fmla="*/ 480695 w 867271"/>
              <a:gd name="connsiteY50" fmla="*/ 1 h 157430"/>
              <a:gd name="connsiteX51" fmla="*/ 512009 w 867271"/>
              <a:gd name="connsiteY51" fmla="*/ 31510 h 157430"/>
              <a:gd name="connsiteX52" fmla="*/ 512009 w 867271"/>
              <a:gd name="connsiteY52" fmla="*/ 36751 h 157430"/>
              <a:gd name="connsiteX53" fmla="*/ 506812 w 867271"/>
              <a:gd name="connsiteY53" fmla="*/ 41995 h 157430"/>
              <a:gd name="connsiteX54" fmla="*/ 475436 w 867271"/>
              <a:gd name="connsiteY54" fmla="*/ 41995 h 157430"/>
              <a:gd name="connsiteX55" fmla="*/ 470239 w 867271"/>
              <a:gd name="connsiteY55" fmla="*/ 36751 h 157430"/>
              <a:gd name="connsiteX56" fmla="*/ 470239 w 867271"/>
              <a:gd name="connsiteY56" fmla="*/ 36704 h 157430"/>
              <a:gd name="connsiteX57" fmla="*/ 464980 w 867271"/>
              <a:gd name="connsiteY57" fmla="*/ 31510 h 157430"/>
              <a:gd name="connsiteX58" fmla="*/ 397082 w 867271"/>
              <a:gd name="connsiteY58" fmla="*/ 31510 h 157430"/>
              <a:gd name="connsiteX59" fmla="*/ 397059 w 867271"/>
              <a:gd name="connsiteY59" fmla="*/ 31510 h 157430"/>
              <a:gd name="connsiteX60" fmla="*/ 386626 w 867271"/>
              <a:gd name="connsiteY60" fmla="*/ 41995 h 157430"/>
              <a:gd name="connsiteX61" fmla="*/ 386626 w 867271"/>
              <a:gd name="connsiteY61" fmla="*/ 52478 h 157430"/>
              <a:gd name="connsiteX62" fmla="*/ 397082 w 867271"/>
              <a:gd name="connsiteY62" fmla="*/ 62991 h 157430"/>
              <a:gd name="connsiteX63" fmla="*/ 480695 w 867271"/>
              <a:gd name="connsiteY63" fmla="*/ 62991 h 157430"/>
              <a:gd name="connsiteX64" fmla="*/ 512009 w 867271"/>
              <a:gd name="connsiteY64" fmla="*/ 94440 h 157430"/>
              <a:gd name="connsiteX65" fmla="*/ 512009 w 867271"/>
              <a:gd name="connsiteY65" fmla="*/ 125950 h 157430"/>
              <a:gd name="connsiteX66" fmla="*/ 480695 w 867271"/>
              <a:gd name="connsiteY66" fmla="*/ 157430 h 157430"/>
              <a:gd name="connsiteX67" fmla="*/ 376185 w 867271"/>
              <a:gd name="connsiteY67" fmla="*/ 157430 h 157430"/>
              <a:gd name="connsiteX68" fmla="*/ 376160 w 867271"/>
              <a:gd name="connsiteY68" fmla="*/ 157430 h 157430"/>
              <a:gd name="connsiteX69" fmla="*/ 344842 w 867271"/>
              <a:gd name="connsiteY69" fmla="*/ 125950 h 157430"/>
              <a:gd name="connsiteX70" fmla="*/ 344842 w 867271"/>
              <a:gd name="connsiteY70" fmla="*/ 120678 h 157430"/>
              <a:gd name="connsiteX71" fmla="*/ 350047 w 867271"/>
              <a:gd name="connsiteY71" fmla="*/ 115437 h 157430"/>
              <a:gd name="connsiteX72" fmla="*/ 381413 w 867271"/>
              <a:gd name="connsiteY72" fmla="*/ 115437 h 157430"/>
              <a:gd name="connsiteX73" fmla="*/ 386626 w 867271"/>
              <a:gd name="connsiteY73" fmla="*/ 120678 h 157430"/>
              <a:gd name="connsiteX74" fmla="*/ 391854 w 867271"/>
              <a:gd name="connsiteY74" fmla="*/ 125950 h 157430"/>
              <a:gd name="connsiteX75" fmla="*/ 459783 w 867271"/>
              <a:gd name="connsiteY75" fmla="*/ 125950 h 157430"/>
              <a:gd name="connsiteX76" fmla="*/ 459825 w 867271"/>
              <a:gd name="connsiteY76" fmla="*/ 125950 h 157430"/>
              <a:gd name="connsiteX77" fmla="*/ 470239 w 867271"/>
              <a:gd name="connsiteY77" fmla="*/ 115437 h 157430"/>
              <a:gd name="connsiteX78" fmla="*/ 470239 w 867271"/>
              <a:gd name="connsiteY78" fmla="*/ 104954 h 157430"/>
              <a:gd name="connsiteX79" fmla="*/ 470239 w 867271"/>
              <a:gd name="connsiteY79" fmla="*/ 104947 h 157430"/>
              <a:gd name="connsiteX80" fmla="*/ 459783 w 867271"/>
              <a:gd name="connsiteY80" fmla="*/ 94440 h 157430"/>
              <a:gd name="connsiteX81" fmla="*/ 376185 w 867271"/>
              <a:gd name="connsiteY81" fmla="*/ 94440 h 157430"/>
              <a:gd name="connsiteX82" fmla="*/ 376176 w 867271"/>
              <a:gd name="connsiteY82" fmla="*/ 94440 h 157430"/>
              <a:gd name="connsiteX83" fmla="*/ 344842 w 867271"/>
              <a:gd name="connsiteY83" fmla="*/ 62991 h 157430"/>
              <a:gd name="connsiteX84" fmla="*/ 344842 w 867271"/>
              <a:gd name="connsiteY84" fmla="*/ 31510 h 157430"/>
              <a:gd name="connsiteX85" fmla="*/ 344842 w 867271"/>
              <a:gd name="connsiteY85" fmla="*/ 31505 h 157430"/>
              <a:gd name="connsiteX86" fmla="*/ 376185 w 867271"/>
              <a:gd name="connsiteY86" fmla="*/ 1 h 157430"/>
              <a:gd name="connsiteX87" fmla="*/ 172420 w 867271"/>
              <a:gd name="connsiteY87" fmla="*/ 1 h 157430"/>
              <a:gd name="connsiteX88" fmla="*/ 172424 w 867271"/>
              <a:gd name="connsiteY88" fmla="*/ 1 h 157430"/>
              <a:gd name="connsiteX89" fmla="*/ 329162 w 867271"/>
              <a:gd name="connsiteY89" fmla="*/ 1 h 157430"/>
              <a:gd name="connsiteX90" fmla="*/ 334390 w 867271"/>
              <a:gd name="connsiteY90" fmla="*/ 5271 h 157430"/>
              <a:gd name="connsiteX91" fmla="*/ 334390 w 867271"/>
              <a:gd name="connsiteY91" fmla="*/ 26268 h 157430"/>
              <a:gd name="connsiteX92" fmla="*/ 329162 w 867271"/>
              <a:gd name="connsiteY92" fmla="*/ 31510 h 157430"/>
              <a:gd name="connsiteX93" fmla="*/ 214223 w 867271"/>
              <a:gd name="connsiteY93" fmla="*/ 31510 h 157430"/>
              <a:gd name="connsiteX94" fmla="*/ 208995 w 867271"/>
              <a:gd name="connsiteY94" fmla="*/ 36722 h 157430"/>
              <a:gd name="connsiteX95" fmla="*/ 208995 w 867271"/>
              <a:gd name="connsiteY95" fmla="*/ 36751 h 157430"/>
              <a:gd name="connsiteX96" fmla="*/ 208995 w 867271"/>
              <a:gd name="connsiteY96" fmla="*/ 57748 h 157430"/>
              <a:gd name="connsiteX97" fmla="*/ 214223 w 867271"/>
              <a:gd name="connsiteY97" fmla="*/ 62991 h 157430"/>
              <a:gd name="connsiteX98" fmla="*/ 318706 w 867271"/>
              <a:gd name="connsiteY98" fmla="*/ 62991 h 157430"/>
              <a:gd name="connsiteX99" fmla="*/ 323935 w 867271"/>
              <a:gd name="connsiteY99" fmla="*/ 68228 h 157430"/>
              <a:gd name="connsiteX100" fmla="*/ 323935 w 867271"/>
              <a:gd name="connsiteY100" fmla="*/ 68232 h 157430"/>
              <a:gd name="connsiteX101" fmla="*/ 323935 w 867271"/>
              <a:gd name="connsiteY101" fmla="*/ 89229 h 157430"/>
              <a:gd name="connsiteX102" fmla="*/ 318706 w 867271"/>
              <a:gd name="connsiteY102" fmla="*/ 94440 h 157430"/>
              <a:gd name="connsiteX103" fmla="*/ 214223 w 867271"/>
              <a:gd name="connsiteY103" fmla="*/ 94440 h 157430"/>
              <a:gd name="connsiteX104" fmla="*/ 208995 w 867271"/>
              <a:gd name="connsiteY104" fmla="*/ 99703 h 157430"/>
              <a:gd name="connsiteX105" fmla="*/ 208995 w 867271"/>
              <a:gd name="connsiteY105" fmla="*/ 99712 h 157430"/>
              <a:gd name="connsiteX106" fmla="*/ 208995 w 867271"/>
              <a:gd name="connsiteY106" fmla="*/ 120678 h 157430"/>
              <a:gd name="connsiteX107" fmla="*/ 214214 w 867271"/>
              <a:gd name="connsiteY107" fmla="*/ 125950 h 157430"/>
              <a:gd name="connsiteX108" fmla="*/ 214223 w 867271"/>
              <a:gd name="connsiteY108" fmla="*/ 125950 h 157430"/>
              <a:gd name="connsiteX109" fmla="*/ 329162 w 867271"/>
              <a:gd name="connsiteY109" fmla="*/ 125950 h 157430"/>
              <a:gd name="connsiteX110" fmla="*/ 334390 w 867271"/>
              <a:gd name="connsiteY110" fmla="*/ 131188 h 157430"/>
              <a:gd name="connsiteX111" fmla="*/ 334390 w 867271"/>
              <a:gd name="connsiteY111" fmla="*/ 131192 h 157430"/>
              <a:gd name="connsiteX112" fmla="*/ 334390 w 867271"/>
              <a:gd name="connsiteY112" fmla="*/ 152157 h 157430"/>
              <a:gd name="connsiteX113" fmla="*/ 329162 w 867271"/>
              <a:gd name="connsiteY113" fmla="*/ 157428 h 157430"/>
              <a:gd name="connsiteX114" fmla="*/ 172424 w 867271"/>
              <a:gd name="connsiteY114" fmla="*/ 157428 h 157430"/>
              <a:gd name="connsiteX115" fmla="*/ 167195 w 867271"/>
              <a:gd name="connsiteY115" fmla="*/ 152162 h 157430"/>
              <a:gd name="connsiteX116" fmla="*/ 167195 w 867271"/>
              <a:gd name="connsiteY116" fmla="*/ 152157 h 157430"/>
              <a:gd name="connsiteX117" fmla="*/ 167195 w 867271"/>
              <a:gd name="connsiteY117" fmla="*/ 5271 h 157430"/>
              <a:gd name="connsiteX118" fmla="*/ 172420 w 867271"/>
              <a:gd name="connsiteY118" fmla="*/ 1 h 157430"/>
              <a:gd name="connsiteX119" fmla="*/ 5229 w 867271"/>
              <a:gd name="connsiteY119" fmla="*/ 1 h 157430"/>
              <a:gd name="connsiteX120" fmla="*/ 151513 w 867271"/>
              <a:gd name="connsiteY120" fmla="*/ 1 h 157430"/>
              <a:gd name="connsiteX121" fmla="*/ 156742 w 867271"/>
              <a:gd name="connsiteY121" fmla="*/ 5268 h 157430"/>
              <a:gd name="connsiteX122" fmla="*/ 156742 w 867271"/>
              <a:gd name="connsiteY122" fmla="*/ 5271 h 157430"/>
              <a:gd name="connsiteX123" fmla="*/ 156742 w 867271"/>
              <a:gd name="connsiteY123" fmla="*/ 26268 h 157430"/>
              <a:gd name="connsiteX124" fmla="*/ 151513 w 867271"/>
              <a:gd name="connsiteY124" fmla="*/ 31510 h 157430"/>
              <a:gd name="connsiteX125" fmla="*/ 47030 w 867271"/>
              <a:gd name="connsiteY125" fmla="*/ 31510 h 157430"/>
              <a:gd name="connsiteX126" fmla="*/ 41801 w 867271"/>
              <a:gd name="connsiteY126" fmla="*/ 36751 h 157430"/>
              <a:gd name="connsiteX127" fmla="*/ 41801 w 867271"/>
              <a:gd name="connsiteY127" fmla="*/ 57748 h 157430"/>
              <a:gd name="connsiteX128" fmla="*/ 47030 w 867271"/>
              <a:gd name="connsiteY128" fmla="*/ 62991 h 157430"/>
              <a:gd name="connsiteX129" fmla="*/ 141083 w 867271"/>
              <a:gd name="connsiteY129" fmla="*/ 62991 h 157430"/>
              <a:gd name="connsiteX130" fmla="*/ 146312 w 867271"/>
              <a:gd name="connsiteY130" fmla="*/ 68232 h 157430"/>
              <a:gd name="connsiteX131" fmla="*/ 146284 w 867271"/>
              <a:gd name="connsiteY131" fmla="*/ 89229 h 157430"/>
              <a:gd name="connsiteX132" fmla="*/ 141082 w 867271"/>
              <a:gd name="connsiteY132" fmla="*/ 94440 h 157430"/>
              <a:gd name="connsiteX133" fmla="*/ 47028 w 867271"/>
              <a:gd name="connsiteY133" fmla="*/ 94440 h 157430"/>
              <a:gd name="connsiteX134" fmla="*/ 41801 w 867271"/>
              <a:gd name="connsiteY134" fmla="*/ 99712 h 157430"/>
              <a:gd name="connsiteX135" fmla="*/ 41801 w 867271"/>
              <a:gd name="connsiteY135" fmla="*/ 152157 h 157430"/>
              <a:gd name="connsiteX136" fmla="*/ 36579 w 867271"/>
              <a:gd name="connsiteY136" fmla="*/ 157428 h 157430"/>
              <a:gd name="connsiteX137" fmla="*/ 36572 w 867271"/>
              <a:gd name="connsiteY137" fmla="*/ 157428 h 157430"/>
              <a:gd name="connsiteX138" fmla="*/ 5229 w 867271"/>
              <a:gd name="connsiteY138" fmla="*/ 157430 h 157430"/>
              <a:gd name="connsiteX139" fmla="*/ 0 w 867271"/>
              <a:gd name="connsiteY139" fmla="*/ 152157 h 157430"/>
              <a:gd name="connsiteX140" fmla="*/ 0 w 867271"/>
              <a:gd name="connsiteY140" fmla="*/ 5271 h 157430"/>
              <a:gd name="connsiteX141" fmla="*/ 5229 w 867271"/>
              <a:gd name="connsiteY141" fmla="*/ 1 h 15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67271" h="157430">
                <a:moveTo>
                  <a:pt x="752298" y="31510"/>
                </a:moveTo>
                <a:cubicBezTo>
                  <a:pt x="746542" y="31521"/>
                  <a:pt x="741888" y="36215"/>
                  <a:pt x="741899" y="41995"/>
                </a:cubicBezTo>
                <a:lnTo>
                  <a:pt x="741899" y="115437"/>
                </a:lnTo>
                <a:cubicBezTo>
                  <a:pt x="741899" y="115452"/>
                  <a:pt x="741899" y="115467"/>
                  <a:pt x="741899" y="115481"/>
                </a:cubicBezTo>
                <a:cubicBezTo>
                  <a:pt x="741910" y="121273"/>
                  <a:pt x="746592" y="125960"/>
                  <a:pt x="752359" y="125950"/>
                </a:cubicBezTo>
                <a:lnTo>
                  <a:pt x="815045" y="125950"/>
                </a:lnTo>
                <a:cubicBezTo>
                  <a:pt x="815056" y="125950"/>
                  <a:pt x="815072" y="125950"/>
                  <a:pt x="815087" y="125950"/>
                </a:cubicBezTo>
                <a:cubicBezTo>
                  <a:pt x="820854" y="125936"/>
                  <a:pt x="825516" y="121229"/>
                  <a:pt x="825501" y="115437"/>
                </a:cubicBezTo>
                <a:lnTo>
                  <a:pt x="825497" y="41997"/>
                </a:lnTo>
                <a:cubicBezTo>
                  <a:pt x="825497" y="41975"/>
                  <a:pt x="825497" y="41954"/>
                  <a:pt x="825497" y="41934"/>
                </a:cubicBezTo>
                <a:cubicBezTo>
                  <a:pt x="825478" y="36154"/>
                  <a:pt x="820793" y="31488"/>
                  <a:pt x="815041" y="31510"/>
                </a:cubicBezTo>
                <a:lnTo>
                  <a:pt x="752355" y="31510"/>
                </a:lnTo>
                <a:cubicBezTo>
                  <a:pt x="752336" y="31510"/>
                  <a:pt x="752317" y="31510"/>
                  <a:pt x="752298" y="31510"/>
                </a:cubicBezTo>
                <a:close/>
                <a:moveTo>
                  <a:pt x="731443" y="1"/>
                </a:moveTo>
                <a:lnTo>
                  <a:pt x="835957" y="1"/>
                </a:lnTo>
                <a:cubicBezTo>
                  <a:pt x="835968" y="1"/>
                  <a:pt x="835980" y="1"/>
                  <a:pt x="835991" y="1"/>
                </a:cubicBezTo>
                <a:cubicBezTo>
                  <a:pt x="853289" y="26"/>
                  <a:pt x="867294" y="14133"/>
                  <a:pt x="867271" y="31510"/>
                </a:cubicBezTo>
                <a:lnTo>
                  <a:pt x="867271" y="125950"/>
                </a:lnTo>
                <a:cubicBezTo>
                  <a:pt x="867271" y="125968"/>
                  <a:pt x="867271" y="125985"/>
                  <a:pt x="867271" y="126003"/>
                </a:cubicBezTo>
                <a:cubicBezTo>
                  <a:pt x="867263" y="143366"/>
                  <a:pt x="853243" y="157437"/>
                  <a:pt x="835957" y="157430"/>
                </a:cubicBezTo>
                <a:lnTo>
                  <a:pt x="731443" y="157430"/>
                </a:lnTo>
                <a:cubicBezTo>
                  <a:pt x="714145" y="157415"/>
                  <a:pt x="700129" y="143325"/>
                  <a:pt x="700129" y="125950"/>
                </a:cubicBezTo>
                <a:lnTo>
                  <a:pt x="700129" y="31510"/>
                </a:lnTo>
                <a:cubicBezTo>
                  <a:pt x="700129" y="14129"/>
                  <a:pt x="714138" y="29"/>
                  <a:pt x="731443" y="1"/>
                </a:cubicBezTo>
                <a:close/>
                <a:moveTo>
                  <a:pt x="527701" y="1"/>
                </a:moveTo>
                <a:cubicBezTo>
                  <a:pt x="527712" y="1"/>
                  <a:pt x="527720" y="1"/>
                  <a:pt x="527728" y="1"/>
                </a:cubicBezTo>
                <a:lnTo>
                  <a:pt x="684414" y="1"/>
                </a:lnTo>
                <a:cubicBezTo>
                  <a:pt x="687309" y="-10"/>
                  <a:pt x="689665" y="2338"/>
                  <a:pt x="689673" y="5244"/>
                </a:cubicBezTo>
                <a:cubicBezTo>
                  <a:pt x="689673" y="5253"/>
                  <a:pt x="689673" y="5262"/>
                  <a:pt x="689673" y="5271"/>
                </a:cubicBezTo>
                <a:lnTo>
                  <a:pt x="689673" y="26268"/>
                </a:lnTo>
                <a:cubicBezTo>
                  <a:pt x="689665" y="29171"/>
                  <a:pt x="687317" y="31518"/>
                  <a:pt x="684426" y="31510"/>
                </a:cubicBezTo>
                <a:cubicBezTo>
                  <a:pt x="684422" y="31510"/>
                  <a:pt x="684418" y="31510"/>
                  <a:pt x="684414" y="31510"/>
                </a:cubicBezTo>
                <a:lnTo>
                  <a:pt x="632188" y="31510"/>
                </a:lnTo>
                <a:cubicBezTo>
                  <a:pt x="629316" y="31511"/>
                  <a:pt x="626987" y="33851"/>
                  <a:pt x="626987" y="36737"/>
                </a:cubicBezTo>
                <a:cubicBezTo>
                  <a:pt x="626987" y="36741"/>
                  <a:pt x="626987" y="36746"/>
                  <a:pt x="626987" y="36751"/>
                </a:cubicBezTo>
                <a:lnTo>
                  <a:pt x="626987" y="152157"/>
                </a:lnTo>
                <a:cubicBezTo>
                  <a:pt x="626994" y="155063"/>
                  <a:pt x="624654" y="157423"/>
                  <a:pt x="621759" y="157428"/>
                </a:cubicBezTo>
                <a:cubicBezTo>
                  <a:pt x="621747" y="157428"/>
                  <a:pt x="621740" y="157428"/>
                  <a:pt x="621728" y="157428"/>
                </a:cubicBezTo>
                <a:lnTo>
                  <a:pt x="590418" y="157428"/>
                </a:lnTo>
                <a:cubicBezTo>
                  <a:pt x="587522" y="157439"/>
                  <a:pt x="585170" y="155091"/>
                  <a:pt x="585159" y="152185"/>
                </a:cubicBezTo>
                <a:cubicBezTo>
                  <a:pt x="585159" y="152175"/>
                  <a:pt x="585159" y="152166"/>
                  <a:pt x="585159" y="152157"/>
                </a:cubicBezTo>
                <a:lnTo>
                  <a:pt x="585159" y="36751"/>
                </a:lnTo>
                <a:cubicBezTo>
                  <a:pt x="585167" y="33866"/>
                  <a:pt x="582849" y="31519"/>
                  <a:pt x="579973" y="31510"/>
                </a:cubicBezTo>
                <a:cubicBezTo>
                  <a:pt x="579969" y="31510"/>
                  <a:pt x="579965" y="31510"/>
                  <a:pt x="579962" y="31510"/>
                </a:cubicBezTo>
                <a:lnTo>
                  <a:pt x="527728" y="31510"/>
                </a:lnTo>
                <a:cubicBezTo>
                  <a:pt x="524840" y="31525"/>
                  <a:pt x="522484" y="29186"/>
                  <a:pt x="522469" y="26284"/>
                </a:cubicBezTo>
                <a:cubicBezTo>
                  <a:pt x="522469" y="26279"/>
                  <a:pt x="522469" y="26273"/>
                  <a:pt x="522469" y="26268"/>
                </a:cubicBezTo>
                <a:lnTo>
                  <a:pt x="522469" y="5271"/>
                </a:lnTo>
                <a:cubicBezTo>
                  <a:pt x="522465" y="2365"/>
                  <a:pt x="524810" y="5"/>
                  <a:pt x="527701" y="1"/>
                </a:cubicBezTo>
                <a:close/>
                <a:moveTo>
                  <a:pt x="376185" y="1"/>
                </a:moveTo>
                <a:lnTo>
                  <a:pt x="480695" y="1"/>
                </a:lnTo>
                <a:cubicBezTo>
                  <a:pt x="498001" y="28"/>
                  <a:pt x="512013" y="14128"/>
                  <a:pt x="512009" y="31510"/>
                </a:cubicBezTo>
                <a:lnTo>
                  <a:pt x="512009" y="36751"/>
                </a:lnTo>
                <a:cubicBezTo>
                  <a:pt x="512009" y="39638"/>
                  <a:pt x="509688" y="41982"/>
                  <a:pt x="506812" y="41995"/>
                </a:cubicBezTo>
                <a:lnTo>
                  <a:pt x="475436" y="41995"/>
                </a:lnTo>
                <a:cubicBezTo>
                  <a:pt x="472564" y="41982"/>
                  <a:pt x="470239" y="39638"/>
                  <a:pt x="470239" y="36751"/>
                </a:cubicBezTo>
                <a:cubicBezTo>
                  <a:pt x="470239" y="36735"/>
                  <a:pt x="470239" y="36720"/>
                  <a:pt x="470239" y="36704"/>
                </a:cubicBezTo>
                <a:cubicBezTo>
                  <a:pt x="470216" y="33811"/>
                  <a:pt x="467860" y="31486"/>
                  <a:pt x="464980" y="31510"/>
                </a:cubicBezTo>
                <a:lnTo>
                  <a:pt x="397082" y="31510"/>
                </a:lnTo>
                <a:cubicBezTo>
                  <a:pt x="397074" y="31510"/>
                  <a:pt x="397066" y="31510"/>
                  <a:pt x="397059" y="31510"/>
                </a:cubicBezTo>
                <a:cubicBezTo>
                  <a:pt x="391295" y="31511"/>
                  <a:pt x="386626" y="36205"/>
                  <a:pt x="386626" y="41995"/>
                </a:cubicBezTo>
                <a:lnTo>
                  <a:pt x="386626" y="52478"/>
                </a:lnTo>
                <a:cubicBezTo>
                  <a:pt x="386622" y="58281"/>
                  <a:pt x="391303" y="62988"/>
                  <a:pt x="397082" y="62991"/>
                </a:cubicBezTo>
                <a:lnTo>
                  <a:pt x="480695" y="62991"/>
                </a:lnTo>
                <a:cubicBezTo>
                  <a:pt x="497989" y="62991"/>
                  <a:pt x="512009" y="77071"/>
                  <a:pt x="512009" y="94440"/>
                </a:cubicBezTo>
                <a:lnTo>
                  <a:pt x="512009" y="125950"/>
                </a:lnTo>
                <a:cubicBezTo>
                  <a:pt x="512009" y="143325"/>
                  <a:pt x="497997" y="157415"/>
                  <a:pt x="480695" y="157430"/>
                </a:cubicBezTo>
                <a:lnTo>
                  <a:pt x="376185" y="157430"/>
                </a:lnTo>
                <a:cubicBezTo>
                  <a:pt x="376176" y="157430"/>
                  <a:pt x="376168" y="157430"/>
                  <a:pt x="376160" y="157430"/>
                </a:cubicBezTo>
                <a:cubicBezTo>
                  <a:pt x="358857" y="157423"/>
                  <a:pt x="344836" y="143330"/>
                  <a:pt x="344842" y="125950"/>
                </a:cubicBezTo>
                <a:lnTo>
                  <a:pt x="344842" y="120678"/>
                </a:lnTo>
                <a:cubicBezTo>
                  <a:pt x="344845" y="117790"/>
                  <a:pt x="347171" y="115447"/>
                  <a:pt x="350047" y="115437"/>
                </a:cubicBezTo>
                <a:lnTo>
                  <a:pt x="381413" y="115437"/>
                </a:lnTo>
                <a:cubicBezTo>
                  <a:pt x="384293" y="115444"/>
                  <a:pt x="386622" y="117787"/>
                  <a:pt x="386626" y="120678"/>
                </a:cubicBezTo>
                <a:cubicBezTo>
                  <a:pt x="386622" y="123583"/>
                  <a:pt x="388963" y="125941"/>
                  <a:pt x="391854" y="125950"/>
                </a:cubicBezTo>
                <a:lnTo>
                  <a:pt x="459783" y="125950"/>
                </a:lnTo>
                <a:cubicBezTo>
                  <a:pt x="459798" y="125950"/>
                  <a:pt x="459810" y="125950"/>
                  <a:pt x="459825" y="125950"/>
                </a:cubicBezTo>
                <a:cubicBezTo>
                  <a:pt x="465592" y="125936"/>
                  <a:pt x="470254" y="121229"/>
                  <a:pt x="470239" y="115437"/>
                </a:cubicBezTo>
                <a:lnTo>
                  <a:pt x="470239" y="104954"/>
                </a:lnTo>
                <a:cubicBezTo>
                  <a:pt x="470239" y="104951"/>
                  <a:pt x="470239" y="104949"/>
                  <a:pt x="470239" y="104947"/>
                </a:cubicBezTo>
                <a:cubicBezTo>
                  <a:pt x="470239" y="99145"/>
                  <a:pt x="465558" y="94441"/>
                  <a:pt x="459783" y="94440"/>
                </a:cubicBezTo>
                <a:lnTo>
                  <a:pt x="376185" y="94440"/>
                </a:lnTo>
                <a:cubicBezTo>
                  <a:pt x="376182" y="94440"/>
                  <a:pt x="376179" y="94440"/>
                  <a:pt x="376176" y="94440"/>
                </a:cubicBezTo>
                <a:cubicBezTo>
                  <a:pt x="358877" y="94447"/>
                  <a:pt x="344849" y="80366"/>
                  <a:pt x="344842" y="62991"/>
                </a:cubicBezTo>
                <a:lnTo>
                  <a:pt x="344842" y="31510"/>
                </a:lnTo>
                <a:cubicBezTo>
                  <a:pt x="344842" y="31508"/>
                  <a:pt x="344842" y="31507"/>
                  <a:pt x="344842" y="31505"/>
                </a:cubicBezTo>
                <a:cubicBezTo>
                  <a:pt x="344836" y="14112"/>
                  <a:pt x="358869" y="7"/>
                  <a:pt x="376185" y="1"/>
                </a:cubicBezTo>
                <a:close/>
                <a:moveTo>
                  <a:pt x="172420" y="1"/>
                </a:moveTo>
                <a:cubicBezTo>
                  <a:pt x="172421" y="1"/>
                  <a:pt x="172422" y="1"/>
                  <a:pt x="172424" y="1"/>
                </a:cubicBezTo>
                <a:lnTo>
                  <a:pt x="329162" y="1"/>
                </a:lnTo>
                <a:cubicBezTo>
                  <a:pt x="332052" y="11"/>
                  <a:pt x="334391" y="2368"/>
                  <a:pt x="334390" y="5271"/>
                </a:cubicBezTo>
                <a:lnTo>
                  <a:pt x="334390" y="26268"/>
                </a:lnTo>
                <a:cubicBezTo>
                  <a:pt x="334379" y="29162"/>
                  <a:pt x="332043" y="31504"/>
                  <a:pt x="329162" y="31510"/>
                </a:cubicBezTo>
                <a:lnTo>
                  <a:pt x="214223" y="31510"/>
                </a:lnTo>
                <a:cubicBezTo>
                  <a:pt x="211347" y="31499"/>
                  <a:pt x="209006" y="33832"/>
                  <a:pt x="208995" y="36722"/>
                </a:cubicBezTo>
                <a:cubicBezTo>
                  <a:pt x="208995" y="36732"/>
                  <a:pt x="208995" y="36741"/>
                  <a:pt x="208995" y="36751"/>
                </a:cubicBezTo>
                <a:lnTo>
                  <a:pt x="208995" y="57748"/>
                </a:lnTo>
                <a:cubicBezTo>
                  <a:pt x="208999" y="60645"/>
                  <a:pt x="211339" y="62991"/>
                  <a:pt x="214223" y="62991"/>
                </a:cubicBezTo>
                <a:lnTo>
                  <a:pt x="318706" y="62991"/>
                </a:lnTo>
                <a:cubicBezTo>
                  <a:pt x="321590" y="62987"/>
                  <a:pt x="323931" y="65332"/>
                  <a:pt x="323935" y="68228"/>
                </a:cubicBezTo>
                <a:cubicBezTo>
                  <a:pt x="323935" y="68230"/>
                  <a:pt x="323935" y="68231"/>
                  <a:pt x="323935" y="68232"/>
                </a:cubicBezTo>
                <a:lnTo>
                  <a:pt x="323935" y="89229"/>
                </a:lnTo>
                <a:cubicBezTo>
                  <a:pt x="323920" y="92117"/>
                  <a:pt x="321581" y="94448"/>
                  <a:pt x="318706" y="94440"/>
                </a:cubicBezTo>
                <a:lnTo>
                  <a:pt x="214223" y="94440"/>
                </a:lnTo>
                <a:cubicBezTo>
                  <a:pt x="211333" y="94443"/>
                  <a:pt x="208992" y="96799"/>
                  <a:pt x="208995" y="99703"/>
                </a:cubicBezTo>
                <a:cubicBezTo>
                  <a:pt x="208995" y="99706"/>
                  <a:pt x="208995" y="99709"/>
                  <a:pt x="208995" y="99712"/>
                </a:cubicBezTo>
                <a:lnTo>
                  <a:pt x="208995" y="120678"/>
                </a:lnTo>
                <a:cubicBezTo>
                  <a:pt x="208987" y="123582"/>
                  <a:pt x="211323" y="125942"/>
                  <a:pt x="214214" y="125950"/>
                </a:cubicBezTo>
                <a:cubicBezTo>
                  <a:pt x="214217" y="125950"/>
                  <a:pt x="214220" y="125950"/>
                  <a:pt x="214223" y="125950"/>
                </a:cubicBezTo>
                <a:lnTo>
                  <a:pt x="329162" y="125950"/>
                </a:lnTo>
                <a:cubicBezTo>
                  <a:pt x="332046" y="125946"/>
                  <a:pt x="334387" y="128291"/>
                  <a:pt x="334390" y="131188"/>
                </a:cubicBezTo>
                <a:cubicBezTo>
                  <a:pt x="334390" y="131189"/>
                  <a:pt x="334390" y="131191"/>
                  <a:pt x="334390" y="131192"/>
                </a:cubicBezTo>
                <a:lnTo>
                  <a:pt x="334390" y="152157"/>
                </a:lnTo>
                <a:cubicBezTo>
                  <a:pt x="334391" y="155061"/>
                  <a:pt x="332053" y="157418"/>
                  <a:pt x="329162" y="157428"/>
                </a:cubicBezTo>
                <a:lnTo>
                  <a:pt x="172424" y="157428"/>
                </a:lnTo>
                <a:cubicBezTo>
                  <a:pt x="169532" y="157424"/>
                  <a:pt x="167191" y="155066"/>
                  <a:pt x="167195" y="152162"/>
                </a:cubicBezTo>
                <a:cubicBezTo>
                  <a:pt x="167195" y="152160"/>
                  <a:pt x="167195" y="152159"/>
                  <a:pt x="167195" y="152157"/>
                </a:cubicBezTo>
                <a:lnTo>
                  <a:pt x="167195" y="5271"/>
                </a:lnTo>
                <a:cubicBezTo>
                  <a:pt x="167189" y="2367"/>
                  <a:pt x="169528" y="7"/>
                  <a:pt x="172420" y="1"/>
                </a:cubicBezTo>
                <a:close/>
                <a:moveTo>
                  <a:pt x="5229" y="1"/>
                </a:moveTo>
                <a:lnTo>
                  <a:pt x="151513" y="1"/>
                </a:lnTo>
                <a:cubicBezTo>
                  <a:pt x="154404" y="5"/>
                  <a:pt x="156745" y="2363"/>
                  <a:pt x="156742" y="5268"/>
                </a:cubicBezTo>
                <a:cubicBezTo>
                  <a:pt x="156742" y="5269"/>
                  <a:pt x="156742" y="5270"/>
                  <a:pt x="156742" y="5271"/>
                </a:cubicBezTo>
                <a:lnTo>
                  <a:pt x="156742" y="26268"/>
                </a:lnTo>
                <a:cubicBezTo>
                  <a:pt x="156736" y="29164"/>
                  <a:pt x="154397" y="31509"/>
                  <a:pt x="151513" y="31510"/>
                </a:cubicBezTo>
                <a:lnTo>
                  <a:pt x="47030" y="31510"/>
                </a:lnTo>
                <a:cubicBezTo>
                  <a:pt x="44146" y="31509"/>
                  <a:pt x="41806" y="33854"/>
                  <a:pt x="41801" y="36751"/>
                </a:cubicBezTo>
                <a:lnTo>
                  <a:pt x="41801" y="57748"/>
                </a:lnTo>
                <a:cubicBezTo>
                  <a:pt x="41815" y="60641"/>
                  <a:pt x="44149" y="62981"/>
                  <a:pt x="47030" y="62991"/>
                </a:cubicBezTo>
                <a:lnTo>
                  <a:pt x="141083" y="62991"/>
                </a:lnTo>
                <a:cubicBezTo>
                  <a:pt x="143967" y="62989"/>
                  <a:pt x="146307" y="65335"/>
                  <a:pt x="146312" y="68232"/>
                </a:cubicBezTo>
                <a:lnTo>
                  <a:pt x="146284" y="89229"/>
                </a:lnTo>
                <a:cubicBezTo>
                  <a:pt x="146279" y="92111"/>
                  <a:pt x="143951" y="94443"/>
                  <a:pt x="141082" y="94440"/>
                </a:cubicBezTo>
                <a:lnTo>
                  <a:pt x="47028" y="94440"/>
                </a:lnTo>
                <a:cubicBezTo>
                  <a:pt x="44139" y="94454"/>
                  <a:pt x="41802" y="96810"/>
                  <a:pt x="41801" y="99712"/>
                </a:cubicBezTo>
                <a:lnTo>
                  <a:pt x="41801" y="152157"/>
                </a:lnTo>
                <a:cubicBezTo>
                  <a:pt x="41808" y="155061"/>
                  <a:pt x="39470" y="157421"/>
                  <a:pt x="36579" y="157428"/>
                </a:cubicBezTo>
                <a:cubicBezTo>
                  <a:pt x="36577" y="157428"/>
                  <a:pt x="36574" y="157428"/>
                  <a:pt x="36572" y="157428"/>
                </a:cubicBezTo>
                <a:lnTo>
                  <a:pt x="5229" y="157430"/>
                </a:lnTo>
                <a:cubicBezTo>
                  <a:pt x="2338" y="157417"/>
                  <a:pt x="1" y="155060"/>
                  <a:pt x="0" y="152157"/>
                </a:cubicBezTo>
                <a:lnTo>
                  <a:pt x="0" y="5271"/>
                </a:lnTo>
                <a:cubicBezTo>
                  <a:pt x="2" y="2369"/>
                  <a:pt x="2339" y="14"/>
                  <a:pt x="5229" y="1"/>
                </a:cubicBezTo>
                <a:close/>
              </a:path>
            </a:pathLst>
          </a:custGeom>
          <a:solidFill>
            <a:srgbClr val="0091DC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030E4F-B493-F3CE-4974-CD33B4E59B65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6DCFB3-F7CE-14B9-0E15-C2EA7D0BEEBE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Slide Number Placeholder 20">
            <a:extLst>
              <a:ext uri="{FF2B5EF4-FFF2-40B4-BE49-F238E27FC236}">
                <a16:creationId xmlns:a16="http://schemas.microsoft.com/office/drawing/2014/main" id="{77BB901F-700F-BCFD-B953-270AAAD66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30678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x Bulletpicture + 5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C2BA3090-A4C2-73D1-182D-3BBD68CE0D6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41389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F3F768CB-88D4-D60D-DEB8-C65E114C22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57551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Bildplatzhalter 7">
            <a:extLst>
              <a:ext uri="{FF2B5EF4-FFF2-40B4-BE49-F238E27FC236}">
                <a16:creationId xmlns:a16="http://schemas.microsoft.com/office/drawing/2014/main" id="{98BFC965-C76E-72DE-B633-2FB2A13E93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973713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5" name="Bildplatzhalter 7">
            <a:extLst>
              <a:ext uri="{FF2B5EF4-FFF2-40B4-BE49-F238E27FC236}">
                <a16:creationId xmlns:a16="http://schemas.microsoft.com/office/drawing/2014/main" id="{BC8E5022-CAC8-E389-6196-8F133D8F65A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989875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6" name="Bildplatzhalter 7">
            <a:extLst>
              <a:ext uri="{FF2B5EF4-FFF2-40B4-BE49-F238E27FC236}">
                <a16:creationId xmlns:a16="http://schemas.microsoft.com/office/drawing/2014/main" id="{455BA56B-3A41-BFA2-2B64-87DF0C821D5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006036" y="2428875"/>
            <a:ext cx="1944638" cy="1944688"/>
          </a:xfrm>
          <a:prstGeom prst="ellipse">
            <a:avLst/>
          </a:prstGeom>
        </p:spPr>
        <p:txBody>
          <a:bodyPr tIns="216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D19E72B5-5D19-CB33-EFFE-5C00E1C539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FDDC1707-C012-09AA-27B6-7A5EF3856D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2747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platzhalter 6">
            <a:extLst>
              <a:ext uri="{FF2B5EF4-FFF2-40B4-BE49-F238E27FC236}">
                <a16:creationId xmlns:a16="http://schemas.microsoft.com/office/drawing/2014/main" id="{B953A51A-53EF-A551-4AE6-C0CFD0EACE2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974383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1A439ACB-5B1E-ECCF-C1EC-7B965ED53E2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990482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330376B6-82E2-6D85-A9F4-10CD928C461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005888" y="4444826"/>
            <a:ext cx="1943968" cy="194486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"/>
          </a:blipFill>
        </p:spPr>
        <p:txBody>
          <a:bodyPr lIns="72000" tIns="252000" rIns="72000"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1pPr>
            <a:lvl2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2pPr>
            <a:lvl3pPr marL="0" indent="0" algn="ctr">
              <a:spcBef>
                <a:spcPts val="600"/>
              </a:spcBef>
              <a:spcAft>
                <a:spcPts val="600"/>
              </a:spcAft>
              <a:buNone/>
              <a:defRPr sz="1800"/>
            </a:lvl3pPr>
            <a:lvl4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5pPr>
            <a:lvl6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6pPr>
            <a:lvl7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7pPr>
            <a:lvl8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8pPr>
            <a:lvl9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64A6E297-8639-B24D-0544-64A1EA18008A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0D5EA32-7547-91F4-27D2-04FCF311B495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C55D207-07B7-4A91-A687-9767EA6C6634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E89C19EB-5D9D-DC1F-4F76-85903C1875F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700762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B845F91-210D-AF4C-14EF-FF45CBCE3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450" y="2433837"/>
            <a:ext cx="6985000" cy="2947788"/>
          </a:xfrm>
        </p:spPr>
        <p:txBody>
          <a:bodyPr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5DE72D95-A7BC-550F-F44A-3C76E315ACD1}"/>
              </a:ext>
            </a:extLst>
          </p:cNvPr>
          <p:cNvCxnSpPr>
            <a:cxnSpLocks/>
          </p:cNvCxnSpPr>
          <p:nvPr/>
        </p:nvCxnSpPr>
        <p:spPr>
          <a:xfrm flipH="1">
            <a:off x="-1" y="2788642"/>
            <a:ext cx="1501200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FAF8966-13AB-6814-804E-CBAE6EADE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8E03894-DBF6-56DB-D52B-988AB996D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1F3B9CD-DFDE-15C5-DB6E-42DD1A654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9602837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x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BD3187F-A314-0111-14AD-BBCB5D1C4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57611" y="2428875"/>
            <a:ext cx="2520280" cy="2952750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9B74EED3-4DC4-185E-AB17-F95D76F0432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97924" y="2428875"/>
            <a:ext cx="2520280" cy="2952750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52AC31C9-DC96-8D9F-7335-7C2C9E78DF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1388" y="4481177"/>
            <a:ext cx="1944687" cy="215444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tile tx="0" ty="0" sx="100000" sy="100000" flip="none" algn="tr"/>
          </a:blipFill>
          <a:effectLst/>
        </p:spPr>
        <p:txBody>
          <a:bodyPr tIns="0" rIns="108000" bIns="0" anchor="ctr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6">
            <a:extLst>
              <a:ext uri="{FF2B5EF4-FFF2-40B4-BE49-F238E27FC236}">
                <a16:creationId xmlns:a16="http://schemas.microsoft.com/office/drawing/2014/main" id="{4EA6C058-B3B6-787F-1746-FD8E668612B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81700" y="4481177"/>
            <a:ext cx="1944688" cy="215444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tile tx="0" ty="0" sx="100000" sy="100000" flip="none" algn="tr"/>
          </a:blipFill>
          <a:effectLst/>
        </p:spPr>
        <p:txBody>
          <a:bodyPr tIns="0" rIns="108000" bIns="0" anchor="ctr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0ED1B055-43BA-7C05-40FC-699F322C39FB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57F206-E59F-E588-487B-AAF2EE217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00E090E-6051-4A2B-7EC7-57D5B62A781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1969E9-4E72-A6F6-D69F-3F57B4E474C5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7526386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799306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BD3187F-A314-0111-14AD-BBCB5D1C4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41140" y="2428874"/>
            <a:ext cx="2520603" cy="2953129"/>
          </a:xfrm>
        </p:spPr>
        <p:txBody>
          <a:bodyPr tIns="32400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/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9B74EED3-4DC4-185E-AB17-F95D76F0432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65575" y="2428874"/>
            <a:ext cx="2520603" cy="2953129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6">
            <a:extLst>
              <a:ext uri="{FF2B5EF4-FFF2-40B4-BE49-F238E27FC236}">
                <a16:creationId xmlns:a16="http://schemas.microsoft.com/office/drawing/2014/main" id="{091B7205-BCF7-E5E6-7696-C5A959CB638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89812" y="2428874"/>
            <a:ext cx="2520603" cy="2953129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0B3FB5-E73F-47E5-6AD6-4664928CC4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1387" y="5452938"/>
            <a:ext cx="2520356" cy="215444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wrap="square" tIns="0" rIns="108000" bIns="0" anchor="t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 err="1"/>
              <a:t>Names</a:t>
            </a:r>
            <a:endParaRPr lang="de-DE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6AAC5F41-A734-F619-0ADF-17C354FA1D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5575" y="5452938"/>
            <a:ext cx="2520356" cy="215444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wrap="square" tIns="0" rIns="108000" bIns="0" anchor="t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16">
            <a:extLst>
              <a:ext uri="{FF2B5EF4-FFF2-40B4-BE49-F238E27FC236}">
                <a16:creationId xmlns:a16="http://schemas.microsoft.com/office/drawing/2014/main" id="{0D4276E4-5B9A-20A9-6579-BE0440972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96167" y="5452938"/>
            <a:ext cx="2520356" cy="215444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100000" sy="100000" flip="none" algn="tr"/>
          </a:blipFill>
          <a:effectLst/>
        </p:spPr>
        <p:txBody>
          <a:bodyPr wrap="square" tIns="0" rIns="108000" bIns="0" anchor="t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accent4"/>
                </a:solidFill>
              </a:defRPr>
            </a:lvl1pPr>
            <a:lvl2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marL="0" indent="0" algn="r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4pPr>
            <a:lvl5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5pPr>
            <a:lvl6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6pPr>
            <a:lvl7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7pPr>
            <a:lvl8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8pPr>
            <a:lvl9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9pPr>
          </a:lstStyle>
          <a:p>
            <a:pPr lvl="0"/>
            <a:r>
              <a:rPr lang="de-DE" dirty="0"/>
              <a:t>Name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5B719EE-24EC-9B69-617D-0693554A1195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383428-C9D0-A961-DBA1-AAE73B77FFD0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B38D59-E01D-96E5-B2CF-452A536C038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3CE96E9-3952-BA93-B440-51D726FCA104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25021200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487D194-296B-4582-CE04-F3DCE2B8F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F979EEB-5D10-CB0C-D270-7BA84726C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A9F4787-6D4D-AA03-BB70-DAF7D93C9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44307820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88D6C5FE-E0CA-4C22-91F5-C685139960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41389" y="2428875"/>
            <a:ext cx="10656886" cy="3281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 b="1" u="none">
                <a:latin typeface="+mn-lt"/>
              </a:defRPr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16" name="Inhaltsplatzhalter 15">
            <a:extLst>
              <a:ext uri="{FF2B5EF4-FFF2-40B4-BE49-F238E27FC236}">
                <a16:creationId xmlns:a16="http://schemas.microsoft.com/office/drawing/2014/main" id="{6C05FAE4-1526-42D8-AB66-CF45DA831D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41388" y="2860650"/>
            <a:ext cx="10656887" cy="35290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1B97839-1AA5-E192-9733-54F974DF4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A737182C-ED4E-F672-58FD-A650B6CA3E10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F2E1961-3ACB-EE49-C625-E2023F02BB9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C87DF9-C015-4A6B-A468-1EDF5497FE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1C3BE43-C224-5323-63FD-5028BC0A79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60871942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941387" y="2860651"/>
            <a:ext cx="4464000" cy="35290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de-DE" smtClean="0">
                <a:latin typeface="+mn-lt"/>
              </a:defRPr>
            </a:lvl1pPr>
            <a:lvl2pPr>
              <a:defRPr lang="de-DE" smtClean="0">
                <a:latin typeface="+mn-lt"/>
              </a:defRPr>
            </a:lvl2pPr>
            <a:lvl3pPr>
              <a:defRPr lang="de-DE" smtClean="0">
                <a:latin typeface="+mn-lt"/>
              </a:defRPr>
            </a:lvl3pPr>
            <a:lvl4pPr>
              <a:defRPr lang="de-DE" smtClean="0">
                <a:latin typeface="+mn-lt"/>
              </a:defRPr>
            </a:lvl4pPr>
            <a:lvl5pPr>
              <a:defRPr lang="de-DE" dirty="0">
                <a:latin typeface="+mn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Inhaltsplatzhalter 3"/>
          <p:cNvSpPr>
            <a:spLocks noGrp="1"/>
          </p:cNvSpPr>
          <p:nvPr>
            <p:ph sz="half" idx="14"/>
          </p:nvPr>
        </p:nvSpPr>
        <p:spPr>
          <a:xfrm>
            <a:off x="5981699" y="2860650"/>
            <a:ext cx="4464000" cy="35290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de-DE" smtClean="0">
                <a:latin typeface="+mn-lt"/>
              </a:defRPr>
            </a:lvl1pPr>
            <a:lvl2pPr>
              <a:defRPr lang="de-DE" smtClean="0">
                <a:latin typeface="+mn-lt"/>
              </a:defRPr>
            </a:lvl2pPr>
            <a:lvl3pPr>
              <a:defRPr lang="de-DE" smtClean="0">
                <a:latin typeface="+mn-lt"/>
              </a:defRPr>
            </a:lvl3pPr>
            <a:lvl4pPr>
              <a:defRPr lang="de-DE" smtClean="0">
                <a:latin typeface="+mn-lt"/>
              </a:defRPr>
            </a:lvl4pPr>
            <a:lvl5pPr>
              <a:defRPr lang="de-DE" dirty="0">
                <a:latin typeface="+mn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2" hasCustomPrompt="1"/>
          </p:nvPr>
        </p:nvSpPr>
        <p:spPr>
          <a:xfrm>
            <a:off x="941387" y="2428875"/>
            <a:ext cx="4464000" cy="32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1" u="none" baseline="0">
                <a:latin typeface="+mn-lt"/>
              </a:defRPr>
            </a:lvl1pPr>
          </a:lstStyle>
          <a:p>
            <a:pPr lvl="0"/>
            <a:r>
              <a:rPr lang="de-DE" dirty="0"/>
              <a:t>Click to add subtitle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981699" y="2428875"/>
            <a:ext cx="4464000" cy="32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1" u="none">
                <a:latin typeface="+mn-lt"/>
              </a:defRPr>
            </a:lvl1pPr>
          </a:lstStyle>
          <a:p>
            <a:pPr lvl="0"/>
            <a:r>
              <a:rPr lang="de-DE" dirty="0"/>
              <a:t>Click to add subtitle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8DB9F7D-FC7C-FFDB-E760-24D21DA2B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803AD5B6-6CBC-A1AA-C277-2447C64FB485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4027E3A-42A7-AD5C-B5D6-191D663CC2B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745418C-5301-BA3F-AA62-FF70BF82394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638B286B-15FC-7186-6057-C6909685C91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1922584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EB4D9AFF-BFB1-3060-5E48-71EBC380EFC7}"/>
              </a:ext>
            </a:extLst>
          </p:cNvPr>
          <p:cNvSpPr txBox="1"/>
          <p:nvPr/>
        </p:nvSpPr>
        <p:spPr>
          <a:xfrm>
            <a:off x="365125" y="1852614"/>
            <a:ext cx="11233150" cy="2520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None/>
            </a:pPr>
            <a:r>
              <a:rPr lang="de-DE" sz="13800" b="1" noProof="1">
                <a:solidFill>
                  <a:schemeClr val="bg1"/>
                </a:solidFill>
                <a:latin typeface="+mn-lt"/>
              </a:rPr>
              <a:t>Content slides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2E89F53-768E-5096-10A0-2026B721C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5E83F87-03A0-D8DA-AFB7-80E29C695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093447-2707-A6B9-2DB4-E82BFF1A8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4699513-C0BE-575D-8A35-8F5B04882905}"/>
              </a:ext>
            </a:extLst>
          </p:cNvPr>
          <p:cNvSpPr/>
          <p:nvPr/>
        </p:nvSpPr>
        <p:spPr>
          <a:xfrm>
            <a:off x="10013950" y="0"/>
            <a:ext cx="1584325" cy="1347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D4880D8-D519-4803-4CBC-2D72999FD5B4}"/>
              </a:ext>
            </a:extLst>
          </p:cNvPr>
          <p:cNvSpPr/>
          <p:nvPr/>
        </p:nvSpPr>
        <p:spPr>
          <a:xfrm>
            <a:off x="365124" y="412750"/>
            <a:ext cx="3529013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</a:pPr>
            <a:r>
              <a:rPr lang="de-DE" noProof="1">
                <a:solidFill>
                  <a:schemeClr val="tx1"/>
                </a:solidFill>
              </a:rPr>
              <a:t>Not for layout purposes</a:t>
            </a:r>
          </a:p>
        </p:txBody>
      </p:sp>
    </p:spTree>
    <p:extLst>
      <p:ext uri="{BB962C8B-B14F-4D97-AF65-F5344CB8AC3E}">
        <p14:creationId xmlns:p14="http://schemas.microsoft.com/office/powerpoint/2010/main" val="27200994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960812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97502C1B-DFC9-B1E3-C029-EF98AD854A4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981700" y="4445000"/>
            <a:ext cx="2952750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6DD8E07-C585-0D19-B6DB-5E467A24497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E910C866-F711-4658-917C-2E4EE77C8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60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569CB5D1-E114-450A-F803-CE461FAFCCCC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E9EEDC3F-857B-455C-C905-F8015EC2CA84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3A4D36E6-67E9-3C61-2A33-FDDC0C7AD92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735F79F1-7EC4-BCDB-C743-7ADE1582A28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91268615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2952750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ECA0094A-5B2E-9B9B-5985-A050B3F0939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973638" y="4445001"/>
            <a:ext cx="2952750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3500C47F-26E0-1FD6-E5CB-7603A643400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502650" y="4444999"/>
            <a:ext cx="3095623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6D24558A-4464-B25D-96DC-B8384712AF4F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3E693FF5-86F0-0CB7-2360-023976592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60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5CE5618D-771D-34E3-8693-80C88D0EE19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E25591FA-0DFB-9CB7-D3CB-8D35AD0FDF0E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39FDF825-E123-3926-B75B-132592904056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0CAEF1A9-D442-4E29-5BA5-E5B13CAE697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40368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+ Fullscreen Pictur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AC117FD-470D-2D7A-475A-47983E4B22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1963400" cy="6389688"/>
          </a:xfrm>
        </p:spPr>
        <p:txBody>
          <a:bodyPr lIns="6264000" tIns="54000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9CFDC6-3065-D922-CF6E-9504EB7B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"/>
            <a:ext cx="5400000" cy="6389688"/>
          </a:xfrm>
          <a:gradFill flip="none" rotWithShape="1">
            <a:gsLst>
              <a:gs pos="75000">
                <a:schemeClr val="bg1">
                  <a:alpha val="80000"/>
                </a:schemeClr>
              </a:gs>
              <a:gs pos="0">
                <a:schemeClr val="accent1">
                  <a:lumMod val="5000"/>
                  <a:lumOff val="95000"/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spPr>
        <p:txBody>
          <a:bodyPr vert="horz" lIns="936000" tIns="2448000" rIns="504000">
            <a:noAutofit/>
          </a:bodyPr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FESTO-Logo">
            <a:extLst>
              <a:ext uri="{FF2B5EF4-FFF2-40B4-BE49-F238E27FC236}">
                <a16:creationId xmlns:a16="http://schemas.microsoft.com/office/drawing/2014/main" id="{5079EA0B-06F5-9F65-A5D0-0D2943694D0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3" name="SmartArt-Platzhalter 6">
            <a:extLst>
              <a:ext uri="{FF2B5EF4-FFF2-40B4-BE49-F238E27FC236}">
                <a16:creationId xmlns:a16="http://schemas.microsoft.com/office/drawing/2014/main" id="{61F9FDFA-2792-D1F3-B9B0-1BCD4430CB93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 flipV="1">
            <a:off x="19050" y="2707480"/>
            <a:ext cx="741793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0C0D92F-00A3-8242-B8C3-E7AC3FDDB78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7737547-95D4-07D2-2448-2F9B2316F33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4" name="Slide Number Placeholder 20">
            <a:extLst>
              <a:ext uri="{FF2B5EF4-FFF2-40B4-BE49-F238E27FC236}">
                <a16:creationId xmlns:a16="http://schemas.microsoft.com/office/drawing/2014/main" id="{FB36E3A5-28C1-A8ED-6372-BFBC6874BE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42667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 small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3" y="0"/>
            <a:ext cx="4973637" cy="6729413"/>
          </a:xfrm>
        </p:spPr>
        <p:txBody>
          <a:bodyPr tIns="0" bIns="144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2952750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095954B1-C1A6-39D2-5860-92BE95AB3E8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73638" y="4445000"/>
            <a:ext cx="2952750" cy="1944687"/>
          </a:xfrm>
          <a:noFill/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4" name="Bildplatzhalter 7">
            <a:extLst>
              <a:ext uri="{FF2B5EF4-FFF2-40B4-BE49-F238E27FC236}">
                <a16:creationId xmlns:a16="http://schemas.microsoft.com/office/drawing/2014/main" id="{94516595-F442-563E-AF6C-08B3AF08211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973638" y="1996554"/>
            <a:ext cx="2952750" cy="1944687"/>
          </a:xfrm>
          <a:noFill/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CA0203B6-BEF7-3441-49F0-9B050D9642DB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9ED3A9A1-7997-28B9-BA9C-255B6B07E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360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5CE5618D-771D-34E3-8693-80C88D0EE196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422D043-736F-7147-C274-01730F3BEC10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CAB60CC7-FA7E-B2B8-82EC-0F40B5F82E7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D74CF844-F9FC-DFB9-F98C-96A77B3EF25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97882645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med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222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1" y="0"/>
            <a:ext cx="5981700" cy="6729413"/>
          </a:xfrm>
          <a:noFill/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018414E-8788-FD8B-5A04-4D374EB97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222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5657FA2D-AAAA-832C-88EC-64801B3A50FA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ESTO-Logo">
            <a:extLst>
              <a:ext uri="{FF2B5EF4-FFF2-40B4-BE49-F238E27FC236}">
                <a16:creationId xmlns:a16="http://schemas.microsoft.com/office/drawing/2014/main" id="{562211B0-5C02-7487-0B98-90778C052D75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13281DA9-718F-2B02-5AF6-0784B612119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4517B62C-7507-126D-CD7B-0CE5085E526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A7224510-ADDB-7B42-F2AF-E7776D97F96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2375513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 med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116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1" y="0"/>
            <a:ext cx="5981700" cy="67294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C068F23D-857F-9EDC-F626-85FCB927E31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973638" y="4445000"/>
            <a:ext cx="2952750" cy="1944687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3498793B-E8F0-DAB1-6FA8-BA0719BD5E1D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>
            <a:extLst>
              <a:ext uri="{FF2B5EF4-FFF2-40B4-BE49-F238E27FC236}">
                <a16:creationId xmlns:a16="http://schemas.microsoft.com/office/drawing/2014/main" id="{9D0A4411-EF65-A589-3611-A23096D8B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4464249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964DA0D1-3404-4D10-9EFD-C48859A5E99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71AA828B-34C2-396E-51B2-A19CD1672DE0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99587CB3-C804-4135-14CB-05D35DECA29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1682AE22-A5CE-0823-9E5E-0482DCE2B481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0416325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Picture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3456730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73638" y="0"/>
            <a:ext cx="6989763" cy="67294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0063B202-02F0-ED0F-DDC4-7699B7A20BD1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BB158F41-943A-CFBE-36CF-6087C048C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3456731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2BFDA5E7-188B-AC1B-E193-AEF619366C31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48FE03EC-5A92-4F0E-23F8-4C7ACD0D822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68A8E65-A84D-CD9B-D6D9-B7E8C547B63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F7BF2668-42F8-2B50-22FD-EAA5213E11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2865674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2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0" y="3436938"/>
            <a:ext cx="5981701" cy="3292475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BB687B92-13AD-D293-45E7-B89AFF529D1E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8B6BCDBE-4D01-DC9C-8B9C-8DC825E77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4464842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B348E570-CF8F-7A0E-B5F0-57A10520A970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81F45B9F-FA9C-F134-B7FC-95C32B46A6A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6A1D3803-D027-E786-DD7E-2502413932C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690F00A3-D857-D898-B470-B8F7B870B54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77053721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3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9" y="2428876"/>
            <a:ext cx="4464842" cy="3960812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81700" y="0"/>
            <a:ext cx="5981701" cy="33639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81701" y="3436938"/>
            <a:ext cx="2952750" cy="3292475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0650" y="3436938"/>
            <a:ext cx="2952750" cy="3292475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9555353B-24DA-B175-F743-5AFC14EE40C4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el 14">
            <a:extLst>
              <a:ext uri="{FF2B5EF4-FFF2-40B4-BE49-F238E27FC236}">
                <a16:creationId xmlns:a16="http://schemas.microsoft.com/office/drawing/2014/main" id="{BBFA9D1B-ACF8-1FC6-462F-845F189AC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4464843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83AF95C5-FE62-CB69-A8C1-4988A3D5A739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6" name="Datumsplatzhalter 15">
            <a:extLst>
              <a:ext uri="{FF2B5EF4-FFF2-40B4-BE49-F238E27FC236}">
                <a16:creationId xmlns:a16="http://schemas.microsoft.com/office/drawing/2014/main" id="{1FB91768-A1B2-0D14-8871-07A2CD7A4A59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494E7144-CA68-4170-1361-3C4D5C79303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FBE9E3A7-190B-B058-4691-06D48DB6E48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26013922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+ 4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1388" y="2428876"/>
            <a:ext cx="5472955" cy="39608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89764" y="1"/>
            <a:ext cx="4973638" cy="2355850"/>
          </a:xfrm>
        </p:spPr>
        <p:txBody>
          <a:bodyPr tIns="115200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2268D100-F933-64E8-4D4D-8EBAD66A7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89763" y="2428875"/>
            <a:ext cx="2952750" cy="1944688"/>
          </a:xfrm>
        </p:spPr>
        <p:txBody>
          <a:bodyPr tIns="360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66D261F-B94D-E890-D9ED-A8EC50316E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89762" y="4445000"/>
            <a:ext cx="2952751" cy="2284414"/>
          </a:xfrm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56505F99-02A0-F740-9F8C-6244C323B2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013950" y="2428875"/>
            <a:ext cx="1949452" cy="4300539"/>
          </a:xfrm>
        </p:spPr>
        <p:txBody>
          <a:bodyPr tIns="324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7C40FCEC-8F78-DE9B-F4DE-3C34B55D7F22}"/>
              </a:ext>
            </a:extLst>
          </p:cNvPr>
          <p:cNvCxnSpPr>
            <a:cxnSpLocks/>
          </p:cNvCxnSpPr>
          <p:nvPr/>
        </p:nvCxnSpPr>
        <p:spPr>
          <a:xfrm>
            <a:off x="-2381" y="1118896"/>
            <a:ext cx="755904" cy="0"/>
          </a:xfrm>
          <a:prstGeom prst="line">
            <a:avLst/>
          </a:prstGeom>
          <a:ln w="50800">
            <a:solidFill>
              <a:srgbClr val="009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>
            <a:extLst>
              <a:ext uri="{FF2B5EF4-FFF2-40B4-BE49-F238E27FC236}">
                <a16:creationId xmlns:a16="http://schemas.microsoft.com/office/drawing/2014/main" id="{FCD4CD80-4000-0786-E31C-544CA273F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8" y="915987"/>
            <a:ext cx="5472956" cy="93662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ESTO-Logo">
            <a:extLst>
              <a:ext uri="{FF2B5EF4-FFF2-40B4-BE49-F238E27FC236}">
                <a16:creationId xmlns:a16="http://schemas.microsoft.com/office/drawing/2014/main" id="{98394779-4F74-4AF1-79CB-762EA19C127F}"/>
              </a:ext>
            </a:extLst>
          </p:cNvPr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10291900" y="0"/>
            <a:ext cx="1194525" cy="1197718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 l="-200" t="-900" b="100"/>
            </a:stretch>
          </a:blipFill>
        </p:spPr>
        <p:txBody>
          <a:bodyPr/>
          <a:lstStyle>
            <a:lvl1pPr marL="0" indent="0" algn="ctr">
              <a:buNone/>
              <a:defRPr sz="100">
                <a:noFill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 </a:t>
            </a:r>
          </a:p>
        </p:txBody>
      </p:sp>
      <p:sp>
        <p:nvSpPr>
          <p:cNvPr id="15" name="Datumsplatzhalter 14">
            <a:extLst>
              <a:ext uri="{FF2B5EF4-FFF2-40B4-BE49-F238E27FC236}">
                <a16:creationId xmlns:a16="http://schemas.microsoft.com/office/drawing/2014/main" id="{E1C60B30-D5B4-F613-659D-9801BF4C372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C143E2BC-4816-4440-ACE5-EEFDD0BC516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706DA738-8EEF-4966-90D3-3D5616E120F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62155454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small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1420491"/>
            <a:ext cx="4968000" cy="93536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81700" y="2860650"/>
            <a:ext cx="4968000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4902200" cy="6729413"/>
          </a:xfrm>
        </p:spPr>
        <p:txBody>
          <a:bodyPr tIns="18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SmartArt-Platzhalter 6">
            <a:extLst>
              <a:ext uri="{FF2B5EF4-FFF2-40B4-BE49-F238E27FC236}">
                <a16:creationId xmlns:a16="http://schemas.microsoft.com/office/drawing/2014/main" id="{3787BCD8-E438-ED96-AC42-32BD7F83AE0D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4605628" y="1623381"/>
            <a:ext cx="1206000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1603B66-770B-1FE4-52AB-DC5BB194083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C65338A-BD68-3AE6-DC33-9F49BFBAEFF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F25016F-BFD7-6FBC-099F-E96592B5B5B4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43384653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x Picture small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763" y="1420813"/>
            <a:ext cx="396081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762" y="2860650"/>
            <a:ext cx="3959937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4902200" cy="6729413"/>
          </a:xfrm>
        </p:spPr>
        <p:txBody>
          <a:bodyPr tIns="0" bIns="1548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1F05D00-7A21-CCF5-59F4-4D021A7D4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956693" y="4445001"/>
            <a:ext cx="2953569" cy="1944042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12" name="SmartArt-Platzhalter 6">
            <a:extLst>
              <a:ext uri="{FF2B5EF4-FFF2-40B4-BE49-F238E27FC236}">
                <a16:creationId xmlns:a16="http://schemas.microsoft.com/office/drawing/2014/main" id="{3787BCD8-E438-ED96-AC42-32BD7F83AE0D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4605628" y="1623379"/>
            <a:ext cx="2204336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97887FB-D8F6-79F8-8CA8-C4F6C0D39AA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5156F2C2-DF1A-A15A-CE99-2CEAA274B69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4868F6AF-17C2-DFEA-01E5-7A5C103A2F2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24592198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x Picture small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DE0E1-1846-5DF0-7CC7-7EFE16FFE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9763" y="1420490"/>
            <a:ext cx="3960812" cy="9366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7456C3-B54E-BF04-B74F-CC28F2A4B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9762" y="2860650"/>
            <a:ext cx="3959937" cy="3529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A9EBC5EF-CD40-CFC1-BCC7-E274E77D4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4902200" cy="6729413"/>
          </a:xfrm>
        </p:spPr>
        <p:txBody>
          <a:bodyPr tIns="0" bIns="1548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A1F05D00-7A21-CCF5-59F4-4D021A7D4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956693" y="4445001"/>
            <a:ext cx="2953569" cy="1944042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4" name="Bildplatzhalter 7">
            <a:extLst>
              <a:ext uri="{FF2B5EF4-FFF2-40B4-BE49-F238E27FC236}">
                <a16:creationId xmlns:a16="http://schemas.microsoft.com/office/drawing/2014/main" id="{A27A1CA1-A4EA-507E-A168-FC4819D350C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957513" y="1996554"/>
            <a:ext cx="2953569" cy="1944042"/>
          </a:xfrm>
          <a:solidFill>
            <a:schemeClr val="bg1"/>
          </a:solidFill>
          <a:ln w="69850" cap="sq">
            <a:solidFill>
              <a:schemeClr val="bg1"/>
            </a:solidFill>
            <a:miter lim="800000"/>
          </a:ln>
        </p:spPr>
        <p:txBody>
          <a:bodyPr tIns="36000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Insert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clicking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.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 err="1"/>
              <a:t>Alternatively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copy</a:t>
            </a:r>
            <a:r>
              <a:rPr lang="de-DE" dirty="0"/>
              <a:t> an </a:t>
            </a:r>
            <a:br>
              <a:rPr lang="de-DE" dirty="0"/>
            </a:b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clipboard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placeholder</a:t>
            </a:r>
            <a:r>
              <a:rPr lang="de-DE" dirty="0"/>
              <a:t> and </a:t>
            </a:r>
            <a:r>
              <a:rPr lang="de-DE" dirty="0" err="1"/>
              <a:t>paste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</p:txBody>
      </p:sp>
      <p:sp>
        <p:nvSpPr>
          <p:cNvPr id="5" name="SmartArt-Platzhalter 6">
            <a:extLst>
              <a:ext uri="{FF2B5EF4-FFF2-40B4-BE49-F238E27FC236}">
                <a16:creationId xmlns:a16="http://schemas.microsoft.com/office/drawing/2014/main" id="{41A00CB7-1F56-223B-5281-17F933426F1A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4605628" y="1623379"/>
            <a:ext cx="2204336" cy="0"/>
          </a:xfrm>
          <a:ln w="508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95F7142-B4A3-D310-313C-919B23ED970D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 noProof="1"/>
              <a:t>This function is not supported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4DF37901-936B-F40D-2FF2-E201B6528B9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689F7C6C-DE9E-9A9D-7461-FF6DDDBE3F1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210386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ags" Target="../tags/tag1.xml"/><Relationship Id="rId68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tags" Target="../tags/tag2.xml"/><Relationship Id="rId69" Type="http://schemas.openxmlformats.org/officeDocument/2006/relationships/tags" Target="../tags/tag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ags" Target="../tags/tag5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70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26" Type="http://schemas.openxmlformats.org/officeDocument/2006/relationships/slideLayout" Target="../slideLayouts/slideLayout87.xml"/><Relationship Id="rId39" Type="http://schemas.openxmlformats.org/officeDocument/2006/relationships/slideLayout" Target="../slideLayouts/slideLayout100.xml"/><Relationship Id="rId21" Type="http://schemas.openxmlformats.org/officeDocument/2006/relationships/slideLayout" Target="../slideLayouts/slideLayout82.xml"/><Relationship Id="rId34" Type="http://schemas.openxmlformats.org/officeDocument/2006/relationships/slideLayout" Target="../slideLayouts/slideLayout95.xml"/><Relationship Id="rId42" Type="http://schemas.openxmlformats.org/officeDocument/2006/relationships/slideLayout" Target="../slideLayouts/slideLayout103.xml"/><Relationship Id="rId47" Type="http://schemas.openxmlformats.org/officeDocument/2006/relationships/slideLayout" Target="../slideLayouts/slideLayout108.xml"/><Relationship Id="rId50" Type="http://schemas.openxmlformats.org/officeDocument/2006/relationships/slideLayout" Target="../slideLayouts/slideLayout111.xml"/><Relationship Id="rId55" Type="http://schemas.openxmlformats.org/officeDocument/2006/relationships/slideLayout" Target="../slideLayouts/slideLayout116.xml"/><Relationship Id="rId63" Type="http://schemas.openxmlformats.org/officeDocument/2006/relationships/tags" Target="../tags/tag8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81.xml"/><Relationship Id="rId29" Type="http://schemas.openxmlformats.org/officeDocument/2006/relationships/slideLayout" Target="../slideLayouts/slideLayout90.xml"/><Relationship Id="rId41" Type="http://schemas.openxmlformats.org/officeDocument/2006/relationships/slideLayout" Target="../slideLayouts/slideLayout102.xml"/><Relationship Id="rId54" Type="http://schemas.openxmlformats.org/officeDocument/2006/relationships/slideLayout" Target="../slideLayouts/slideLayout115.xml"/><Relationship Id="rId62" Type="http://schemas.openxmlformats.org/officeDocument/2006/relationships/theme" Target="../theme/theme2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85.xml"/><Relationship Id="rId32" Type="http://schemas.openxmlformats.org/officeDocument/2006/relationships/slideLayout" Target="../slideLayouts/slideLayout93.xml"/><Relationship Id="rId37" Type="http://schemas.openxmlformats.org/officeDocument/2006/relationships/slideLayout" Target="../slideLayouts/slideLayout98.xml"/><Relationship Id="rId40" Type="http://schemas.openxmlformats.org/officeDocument/2006/relationships/slideLayout" Target="../slideLayouts/slideLayout101.xml"/><Relationship Id="rId45" Type="http://schemas.openxmlformats.org/officeDocument/2006/relationships/slideLayout" Target="../slideLayouts/slideLayout106.xml"/><Relationship Id="rId53" Type="http://schemas.openxmlformats.org/officeDocument/2006/relationships/slideLayout" Target="../slideLayouts/slideLayout114.xml"/><Relationship Id="rId58" Type="http://schemas.openxmlformats.org/officeDocument/2006/relationships/slideLayout" Target="../slideLayouts/slideLayout119.xml"/><Relationship Id="rId66" Type="http://schemas.openxmlformats.org/officeDocument/2006/relationships/image" Target="../media/image2.svg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84.xml"/><Relationship Id="rId28" Type="http://schemas.openxmlformats.org/officeDocument/2006/relationships/slideLayout" Target="../slideLayouts/slideLayout89.xml"/><Relationship Id="rId36" Type="http://schemas.openxmlformats.org/officeDocument/2006/relationships/slideLayout" Target="../slideLayouts/slideLayout97.xml"/><Relationship Id="rId49" Type="http://schemas.openxmlformats.org/officeDocument/2006/relationships/slideLayout" Target="../slideLayouts/slideLayout110.xml"/><Relationship Id="rId57" Type="http://schemas.openxmlformats.org/officeDocument/2006/relationships/slideLayout" Target="../slideLayouts/slideLayout118.xml"/><Relationship Id="rId61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31" Type="http://schemas.openxmlformats.org/officeDocument/2006/relationships/slideLayout" Target="../slideLayouts/slideLayout92.xml"/><Relationship Id="rId44" Type="http://schemas.openxmlformats.org/officeDocument/2006/relationships/slideLayout" Target="../slideLayouts/slideLayout105.xml"/><Relationship Id="rId52" Type="http://schemas.openxmlformats.org/officeDocument/2006/relationships/slideLayout" Target="../slideLayouts/slideLayout113.xml"/><Relationship Id="rId60" Type="http://schemas.openxmlformats.org/officeDocument/2006/relationships/slideLayout" Target="../slideLayouts/slideLayout121.xml"/><Relationship Id="rId65" Type="http://schemas.openxmlformats.org/officeDocument/2006/relationships/image" Target="../media/image1.emf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83.xml"/><Relationship Id="rId27" Type="http://schemas.openxmlformats.org/officeDocument/2006/relationships/slideLayout" Target="../slideLayouts/slideLayout88.xml"/><Relationship Id="rId30" Type="http://schemas.openxmlformats.org/officeDocument/2006/relationships/slideLayout" Target="../slideLayouts/slideLayout91.xml"/><Relationship Id="rId35" Type="http://schemas.openxmlformats.org/officeDocument/2006/relationships/slideLayout" Target="../slideLayouts/slideLayout96.xml"/><Relationship Id="rId43" Type="http://schemas.openxmlformats.org/officeDocument/2006/relationships/slideLayout" Target="../slideLayouts/slideLayout104.xml"/><Relationship Id="rId48" Type="http://schemas.openxmlformats.org/officeDocument/2006/relationships/slideLayout" Target="../slideLayouts/slideLayout109.xml"/><Relationship Id="rId56" Type="http://schemas.openxmlformats.org/officeDocument/2006/relationships/slideLayout" Target="../slideLayouts/slideLayout117.xml"/><Relationship Id="rId64" Type="http://schemas.openxmlformats.org/officeDocument/2006/relationships/oleObject" Target="../embeddings/oleObject1.bin"/><Relationship Id="rId8" Type="http://schemas.openxmlformats.org/officeDocument/2006/relationships/slideLayout" Target="../slideLayouts/slideLayout69.xml"/><Relationship Id="rId51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86.xml"/><Relationship Id="rId33" Type="http://schemas.openxmlformats.org/officeDocument/2006/relationships/slideLayout" Target="../slideLayouts/slideLayout94.xml"/><Relationship Id="rId38" Type="http://schemas.openxmlformats.org/officeDocument/2006/relationships/slideLayout" Target="../slideLayouts/slideLayout99.xml"/><Relationship Id="rId46" Type="http://schemas.openxmlformats.org/officeDocument/2006/relationships/slideLayout" Target="../slideLayouts/slideLayout107.xml"/><Relationship Id="rId59" Type="http://schemas.openxmlformats.org/officeDocument/2006/relationships/slideLayout" Target="../slideLayouts/slideLayout1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E4580BBD-2683-E1CF-A860-878C44EE7638}"/>
              </a:ext>
            </a:extLst>
          </p:cNvPr>
          <p:cNvGraphicFramePr>
            <a:graphicFrameLocks noChangeAspect="1"/>
          </p:cNvGraphicFramePr>
          <p:nvPr>
            <p:custDataLst>
              <p:tags r:id="rId63"/>
            </p:custDataLst>
            <p:extLst>
              <p:ext uri="{D42A27DB-BD31-4B8C-83A1-F6EECF244321}">
                <p14:modId xmlns:p14="http://schemas.microsoft.com/office/powerpoint/2010/main" val="20781912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0" imgW="424" imgH="425" progId="TCLayout.ActiveDocument.1">
                  <p:embed/>
                </p:oleObj>
              </mc:Choice>
              <mc:Fallback>
                <p:oleObj name="think-cell Folie" r:id="rId70" imgW="424" imgH="425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4580BBD-2683-E1CF-A860-878C44EE76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E19FF3D-3158-4473-097E-33C8AE4BE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7993063" cy="9366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682666-2C6C-E5F1-C947-2BE662E5A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1387" y="2428874"/>
            <a:ext cx="7993063" cy="39608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0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957A2A-1041-5BB1-E888-C0F721CF07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flipV="1">
            <a:off x="11963400" y="0"/>
            <a:ext cx="0" cy="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100" b="0">
                <a:noFill/>
                <a:latin typeface="+mn-lt"/>
              </a:defRPr>
            </a:lvl1pPr>
          </a:lstStyle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73D2941-C5A4-CFD1-083E-302BCD9D29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flipV="1">
            <a:off x="11963400" y="0"/>
            <a:ext cx="0" cy="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100" b="1">
                <a:noFill/>
                <a:latin typeface="+mn-lt"/>
              </a:defRPr>
            </a:lvl1pPr>
          </a:lstStyle>
          <a:p>
            <a:r>
              <a:rPr lang="en-US" noProof="1"/>
              <a:t>This function is not supported</a:t>
            </a:r>
            <a:endParaRPr lang="de-DE" noProof="1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AA4C9DD6-9BE7-DB6A-AC13-73930D2F54E3}"/>
              </a:ext>
            </a:extLst>
          </p:cNvPr>
          <p:cNvGrpSpPr/>
          <p:nvPr/>
        </p:nvGrpSpPr>
        <p:grpSpPr>
          <a:xfrm>
            <a:off x="10291900" y="0"/>
            <a:ext cx="1194525" cy="1194525"/>
            <a:chOff x="10291900" y="0"/>
            <a:chExt cx="1194525" cy="1194525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1EF3CD3-1DAA-0C1A-912E-7C42622C2A21}"/>
                </a:ext>
              </a:extLst>
            </p:cNvPr>
            <p:cNvSpPr/>
            <p:nvPr/>
          </p:nvSpPr>
          <p:spPr>
            <a:xfrm>
              <a:off x="10291900" y="0"/>
              <a:ext cx="1194525" cy="1194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216000" rIns="216000" bIns="216000" rtlCol="0" anchor="ctr"/>
            <a:lstStyle/>
            <a:p>
              <a:pPr algn="ctr"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</a:pPr>
              <a:endParaRPr lang="de-DE" dirty="0" err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BC891E0F-E065-1AA8-C830-9637B3808E0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p:blipFill>
          <p:spPr>
            <a:xfrm>
              <a:off x="10449939" y="876412"/>
              <a:ext cx="878447" cy="159364"/>
            </a:xfrm>
            <a:prstGeom prst="rect">
              <a:avLst/>
            </a:prstGeom>
          </p:spPr>
        </p:pic>
      </p:grpSp>
      <p:sp>
        <p:nvSpPr>
          <p:cNvPr id="12" name="Slide Number Placeholder 20">
            <a:extLst>
              <a:ext uri="{FF2B5EF4-FFF2-40B4-BE49-F238E27FC236}">
                <a16:creationId xmlns:a16="http://schemas.microsoft.com/office/drawing/2014/main" id="{609FC892-4FB6-4384-5C29-EC6C9D8D3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2800" y="6505550"/>
            <a:ext cx="288306" cy="108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>
                <a:solidFill>
                  <a:schemeClr val="tx1"/>
                </a:solidFill>
                <a:latin typeface="MetaPlusLF" panose="02000503060000020004" pitchFamily="2" charset="-70"/>
              </a:defRPr>
            </a:lvl1pPr>
          </a:lstStyle>
          <a:p>
            <a:fld id="{EA182149-5FEE-46AB-9490-B3CD4011A729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3" name="FESTO_NAME">
            <a:extLst>
              <a:ext uri="{FF2B5EF4-FFF2-40B4-BE49-F238E27FC236}">
                <a16:creationId xmlns:a16="http://schemas.microsoft.com/office/drawing/2014/main" id="{6EC665EC-A235-0384-0096-D065C7B8D3D3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252000" y="6496550"/>
            <a:ext cx="1857600" cy="12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700" baseline="0" dirty="0">
                <a:latin typeface="+mn-lt"/>
              </a:rPr>
              <a:t> </a:t>
            </a:r>
            <a:endParaRPr lang="de-DE" sz="700" dirty="0">
              <a:latin typeface="+mn-lt"/>
            </a:endParaRPr>
          </a:p>
        </p:txBody>
      </p:sp>
      <p:sp>
        <p:nvSpPr>
          <p:cNvPr id="14" name="FESTO_TITEL">
            <a:extLst>
              <a:ext uri="{FF2B5EF4-FFF2-40B4-BE49-F238E27FC236}">
                <a16:creationId xmlns:a16="http://schemas.microsoft.com/office/drawing/2014/main" id="{96C49CE7-0E00-1C58-B84E-BEE8B7AF04BD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2185200" y="6496550"/>
            <a:ext cx="3819600" cy="12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3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700" kern="1200">
              <a:solidFill>
                <a:schemeClr val="tx1"/>
              </a:solidFill>
              <a:latin typeface="MetaPlusLF" pitchFamily="34" charset="0"/>
              <a:ea typeface="+mn-ea"/>
              <a:cs typeface="+mn-cs"/>
            </a:endParaRPr>
          </a:p>
        </p:txBody>
      </p:sp>
      <p:sp>
        <p:nvSpPr>
          <p:cNvPr id="15" name="FESTO_ERSTELLT">
            <a:extLst>
              <a:ext uri="{FF2B5EF4-FFF2-40B4-BE49-F238E27FC236}">
                <a16:creationId xmlns:a16="http://schemas.microsoft.com/office/drawing/2014/main" id="{8A181814-15C0-D7EB-E88A-88203F7EDDA6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6080400" y="6496550"/>
            <a:ext cx="1260000" cy="12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de-DE" sz="700" dirty="0">
              <a:latin typeface="+mn-lt"/>
            </a:endParaRPr>
          </a:p>
        </p:txBody>
      </p:sp>
      <p:sp>
        <p:nvSpPr>
          <p:cNvPr id="16" name="FESTO_GEAENDERT">
            <a:extLst>
              <a:ext uri="{FF2B5EF4-FFF2-40B4-BE49-F238E27FC236}">
                <a16:creationId xmlns:a16="http://schemas.microsoft.com/office/drawing/2014/main" id="{232C6D20-7FE3-3DA3-1644-C5221DA6223D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7416000" y="6496550"/>
            <a:ext cx="1260000" cy="12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de-DE" sz="700" dirty="0">
              <a:latin typeface="+mn-lt"/>
            </a:endParaRPr>
          </a:p>
        </p:txBody>
      </p:sp>
      <p:sp>
        <p:nvSpPr>
          <p:cNvPr id="17" name="FESTO_STATUS1">
            <a:extLst>
              <a:ext uri="{FF2B5EF4-FFF2-40B4-BE49-F238E27FC236}">
                <a16:creationId xmlns:a16="http://schemas.microsoft.com/office/drawing/2014/main" id="{E1373306-72B0-D218-F9A0-E86118B4708F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8751600" y="6496550"/>
            <a:ext cx="1260000" cy="12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de-DE" sz="700" dirty="0">
              <a:latin typeface="+mn-lt"/>
            </a:endParaRPr>
          </a:p>
        </p:txBody>
      </p:sp>
      <p:sp>
        <p:nvSpPr>
          <p:cNvPr id="18" name="FESTO_VERTRAULICH1">
            <a:extLst>
              <a:ext uri="{FF2B5EF4-FFF2-40B4-BE49-F238E27FC236}">
                <a16:creationId xmlns:a16="http://schemas.microsoft.com/office/drawing/2014/main" id="{DAF87E19-1DF2-9A79-CBA3-AEAA559B1A3D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10087200" y="6496550"/>
            <a:ext cx="1260000" cy="12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de-DE" sz="7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2415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98" r:id="rId2"/>
    <p:sldLayoutId id="2147483727" r:id="rId3"/>
    <p:sldLayoutId id="2147483764" r:id="rId4"/>
    <p:sldLayoutId id="2147483728" r:id="rId5"/>
    <p:sldLayoutId id="2147483729" r:id="rId6"/>
    <p:sldLayoutId id="2147483730" r:id="rId7"/>
    <p:sldLayoutId id="2147483795" r:id="rId8"/>
    <p:sldLayoutId id="2147483788" r:id="rId9"/>
    <p:sldLayoutId id="2147483731" r:id="rId10"/>
    <p:sldLayoutId id="2147483765" r:id="rId11"/>
    <p:sldLayoutId id="2147483799" r:id="rId12"/>
    <p:sldLayoutId id="2147483734" r:id="rId13"/>
    <p:sldLayoutId id="2147483735" r:id="rId14"/>
    <p:sldLayoutId id="2147483736" r:id="rId15"/>
    <p:sldLayoutId id="2147483762" r:id="rId16"/>
    <p:sldLayoutId id="2147483763" r:id="rId17"/>
    <p:sldLayoutId id="2147483770" r:id="rId18"/>
    <p:sldLayoutId id="2147483774" r:id="rId19"/>
    <p:sldLayoutId id="2147483756" r:id="rId20"/>
    <p:sldLayoutId id="2147483752" r:id="rId21"/>
    <p:sldLayoutId id="2147483775" r:id="rId22"/>
    <p:sldLayoutId id="2147483797" r:id="rId23"/>
    <p:sldLayoutId id="2147483786" r:id="rId24"/>
    <p:sldLayoutId id="2147483787" r:id="rId25"/>
    <p:sldLayoutId id="2147483800" r:id="rId26"/>
    <p:sldLayoutId id="2147483758" r:id="rId27"/>
    <p:sldLayoutId id="2147483759" r:id="rId28"/>
    <p:sldLayoutId id="2147483792" r:id="rId29"/>
    <p:sldLayoutId id="2147483796" r:id="rId30"/>
    <p:sldLayoutId id="2147483740" r:id="rId31"/>
    <p:sldLayoutId id="2147483741" r:id="rId32"/>
    <p:sldLayoutId id="2147483742" r:id="rId33"/>
    <p:sldLayoutId id="2147483743" r:id="rId34"/>
    <p:sldLayoutId id="2147483744" r:id="rId35"/>
    <p:sldLayoutId id="2147483745" r:id="rId36"/>
    <p:sldLayoutId id="2147483760" r:id="rId37"/>
    <p:sldLayoutId id="2147483776" r:id="rId38"/>
    <p:sldLayoutId id="2147483746" r:id="rId39"/>
    <p:sldLayoutId id="2147483789" r:id="rId40"/>
    <p:sldLayoutId id="2147483772" r:id="rId41"/>
    <p:sldLayoutId id="2147483747" r:id="rId42"/>
    <p:sldLayoutId id="2147483773" r:id="rId43"/>
    <p:sldLayoutId id="2147483748" r:id="rId44"/>
    <p:sldLayoutId id="2147483749" r:id="rId45"/>
    <p:sldLayoutId id="2147483767" r:id="rId46"/>
    <p:sldLayoutId id="2147483750" r:id="rId47"/>
    <p:sldLayoutId id="2147483801" r:id="rId48"/>
    <p:sldLayoutId id="2147483777" r:id="rId49"/>
    <p:sldLayoutId id="2147483778" r:id="rId50"/>
    <p:sldLayoutId id="2147483779" r:id="rId51"/>
    <p:sldLayoutId id="2147483791" r:id="rId52"/>
    <p:sldLayoutId id="2147483781" r:id="rId53"/>
    <p:sldLayoutId id="2147483790" r:id="rId54"/>
    <p:sldLayoutId id="2147483782" r:id="rId55"/>
    <p:sldLayoutId id="2147483783" r:id="rId56"/>
    <p:sldLayoutId id="2147483784" r:id="rId57"/>
    <p:sldLayoutId id="2147483785" r:id="rId58"/>
    <p:sldLayoutId id="2147483794" r:id="rId59"/>
    <p:sldLayoutId id="2147483793" r:id="rId60"/>
    <p:sldLayoutId id="2147483757" r:id="rId6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25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252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52000" indent="-25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4"/>
        </a:buClr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04000" indent="-252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/>
        </a:buClr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lang="de-DE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lang="de-DE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lang="de-DE" sz="12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20">
          <p15:clr>
            <a:srgbClr val="A4A3A4"/>
          </p15:clr>
        </p15:guide>
        <p15:guide id="2" pos="3768">
          <p15:clr>
            <a:srgbClr val="A4A3A4"/>
          </p15:clr>
        </p15:guide>
        <p15:guide id="3" orient="horz" pos="2165">
          <p15:clr>
            <a:srgbClr val="A4A3A4"/>
          </p15:clr>
        </p15:guide>
        <p15:guide id="4" orient="horz" pos="2755">
          <p15:clr>
            <a:srgbClr val="A4A3A4"/>
          </p15:clr>
        </p15:guide>
        <p15:guide id="5" orient="horz" pos="2800">
          <p15:clr>
            <a:srgbClr val="A4A3A4"/>
          </p15:clr>
        </p15:guide>
        <p15:guide id="6" orient="horz" pos="3390">
          <p15:clr>
            <a:srgbClr val="A4A3A4"/>
          </p15:clr>
        </p15:guide>
        <p15:guide id="7" orient="horz" pos="3435">
          <p15:clr>
            <a:srgbClr val="A4A3A4"/>
          </p15:clr>
        </p15:guide>
        <p15:guide id="8" orient="horz" pos="4025">
          <p15:clr>
            <a:srgbClr val="5ACBF0"/>
          </p15:clr>
        </p15:guide>
        <p15:guide id="9" orient="horz" pos="1530">
          <p15:clr>
            <a:srgbClr val="A4A3A4"/>
          </p15:clr>
        </p15:guide>
        <p15:guide id="10" orient="horz" pos="1484">
          <p15:clr>
            <a:srgbClr val="A4A3A4"/>
          </p15:clr>
        </p15:guide>
        <p15:guide id="11" orient="horz" pos="895">
          <p15:clr>
            <a:srgbClr val="A4A3A4"/>
          </p15:clr>
        </p15:guide>
        <p15:guide id="12" orient="horz" pos="849">
          <p15:clr>
            <a:srgbClr val="A4A3A4"/>
          </p15:clr>
        </p15:guide>
        <p15:guide id="13" orient="horz" pos="260">
          <p15:clr>
            <a:srgbClr val="5ACBF0"/>
          </p15:clr>
        </p15:guide>
        <p15:guide id="14" pos="3723">
          <p15:clr>
            <a:srgbClr val="A4A3A4"/>
          </p15:clr>
        </p15:guide>
        <p15:guide id="15" pos="3133">
          <p15:clr>
            <a:srgbClr val="A4A3A4"/>
          </p15:clr>
        </p15:guide>
        <p15:guide id="16" pos="2453">
          <p15:clr>
            <a:srgbClr val="A4A3A4"/>
          </p15:clr>
        </p15:guide>
        <p15:guide id="17" pos="2498">
          <p15:clr>
            <a:srgbClr val="A4A3A4"/>
          </p15:clr>
        </p15:guide>
        <p15:guide id="18" pos="3088">
          <p15:clr>
            <a:srgbClr val="A4A3A4"/>
          </p15:clr>
        </p15:guide>
        <p15:guide id="19" pos="1863">
          <p15:clr>
            <a:srgbClr val="A4A3A4"/>
          </p15:clr>
        </p15:guide>
        <p15:guide id="20" pos="1818">
          <p15:clr>
            <a:srgbClr val="A4A3A4"/>
          </p15:clr>
        </p15:guide>
        <p15:guide id="21" pos="1228">
          <p15:clr>
            <a:srgbClr val="A4A3A4"/>
          </p15:clr>
        </p15:guide>
        <p15:guide id="22" pos="1183">
          <p15:clr>
            <a:srgbClr val="A4A3A4"/>
          </p15:clr>
        </p15:guide>
        <p15:guide id="23" pos="593">
          <p15:clr>
            <a:srgbClr val="A4A3A4"/>
          </p15:clr>
        </p15:guide>
        <p15:guide id="24" pos="547">
          <p15:clr>
            <a:srgbClr val="A4A3A4"/>
          </p15:clr>
        </p15:guide>
        <p15:guide id="25" pos="4358">
          <p15:clr>
            <a:srgbClr val="A4A3A4"/>
          </p15:clr>
        </p15:guide>
        <p15:guide id="26" pos="4403">
          <p15:clr>
            <a:srgbClr val="A4A3A4"/>
          </p15:clr>
        </p15:guide>
        <p15:guide id="27" pos="4993">
          <p15:clr>
            <a:srgbClr val="A4A3A4"/>
          </p15:clr>
        </p15:guide>
        <p15:guide id="28" pos="5038">
          <p15:clr>
            <a:srgbClr val="A4A3A4"/>
          </p15:clr>
        </p15:guide>
        <p15:guide id="29" pos="5673">
          <p15:clr>
            <a:srgbClr val="A4A3A4"/>
          </p15:clr>
        </p15:guide>
        <p15:guide id="30" pos="5628">
          <p15:clr>
            <a:srgbClr val="A4A3A4"/>
          </p15:clr>
        </p15:guide>
        <p15:guide id="31" pos="6263">
          <p15:clr>
            <a:srgbClr val="A4A3A4"/>
          </p15:clr>
        </p15:guide>
        <p15:guide id="32" pos="6308">
          <p15:clr>
            <a:srgbClr val="A4A3A4"/>
          </p15:clr>
        </p15:guide>
        <p15:guide id="33" pos="6898">
          <p15:clr>
            <a:srgbClr val="A4A3A4"/>
          </p15:clr>
        </p15:guide>
        <p15:guide id="34" pos="6943">
          <p15:clr>
            <a:srgbClr val="A4A3A4"/>
          </p15:clr>
        </p15:guide>
        <p15:guide id="35" pos="230">
          <p15:clr>
            <a:srgbClr val="5ACBF0"/>
          </p15:clr>
        </p15:guide>
        <p15:guide id="36" pos="7306">
          <p15:clr>
            <a:srgbClr val="5ACBF0"/>
          </p15:clr>
        </p15:guide>
        <p15:guide id="37" orient="horz" pos="577">
          <p15:clr>
            <a:srgbClr val="5ACBF0"/>
          </p15:clr>
        </p15:guide>
        <p15:guide id="38" orient="horz" pos="1167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E4580BBD-2683-E1CF-A860-878C44EE7638}"/>
              </a:ext>
            </a:extLst>
          </p:cNvPr>
          <p:cNvGraphicFramePr>
            <a:graphicFrameLocks noChangeAspect="1"/>
          </p:cNvGraphicFramePr>
          <p:nvPr>
            <p:custDataLst>
              <p:tags r:id="rId63"/>
            </p:custDataLst>
            <p:extLst>
              <p:ext uri="{D42A27DB-BD31-4B8C-83A1-F6EECF244321}">
                <p14:modId xmlns:p14="http://schemas.microsoft.com/office/powerpoint/2010/main" val="20781912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64" imgW="424" imgH="425" progId="TCLayout.ActiveDocument.1">
                  <p:embed/>
                </p:oleObj>
              </mc:Choice>
              <mc:Fallback>
                <p:oleObj name="think-cell Folie" r:id="rId64" imgW="424" imgH="425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4580BBD-2683-E1CF-A860-878C44EE76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E19FF3D-3158-4473-097E-33C8AE4BE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387" y="915987"/>
            <a:ext cx="7993063" cy="9366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682666-2C6C-E5F1-C947-2BE662E5A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1387" y="2428874"/>
            <a:ext cx="7993063" cy="39608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0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957A2A-1041-5BB1-E888-C0F721CF07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963400" y="0"/>
            <a:ext cx="0" cy="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100" b="0">
                <a:noFill/>
                <a:latin typeface="+mn-lt"/>
              </a:defRPr>
            </a:lvl1pPr>
          </a:lstStyle>
          <a:p>
            <a:r>
              <a:rPr lang="de-DE" noProof="1"/>
              <a:t>This function is not supported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73D2941-C5A4-CFD1-083E-302BCD9D29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963400" y="0"/>
            <a:ext cx="0" cy="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100" b="1">
                <a:noFill/>
                <a:latin typeface="+mn-lt"/>
              </a:defRPr>
            </a:lvl1pPr>
          </a:lstStyle>
          <a:p>
            <a:r>
              <a:rPr lang="en-US" noProof="1"/>
              <a:t>This function is not supported</a:t>
            </a:r>
            <a:endParaRPr lang="de-DE" noProof="1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108AD6-599B-9F4F-EAE6-AAFAF478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63400" y="0"/>
            <a:ext cx="0" cy="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100" b="0">
                <a:noFill/>
                <a:latin typeface="+mn-lt"/>
              </a:defRPr>
            </a:lvl1pPr>
          </a:lstStyle>
          <a:p>
            <a:fld id="{47323CBD-5182-48A7-9396-4CCEF101AAAE}" type="slidenum">
              <a:rPr lang="de-DE" noProof="1" smtClean="0"/>
              <a:pPr/>
              <a:t>‹Nr.›</a:t>
            </a:fld>
            <a:endParaRPr lang="de-DE" noProof="1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AA4C9DD6-9BE7-DB6A-AC13-73930D2F54E3}"/>
              </a:ext>
            </a:extLst>
          </p:cNvPr>
          <p:cNvGrpSpPr/>
          <p:nvPr/>
        </p:nvGrpSpPr>
        <p:grpSpPr>
          <a:xfrm>
            <a:off x="10291900" y="0"/>
            <a:ext cx="1194525" cy="1194525"/>
            <a:chOff x="10291900" y="0"/>
            <a:chExt cx="1194525" cy="1194525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1EF3CD3-1DAA-0C1A-912E-7C42622C2A21}"/>
                </a:ext>
              </a:extLst>
            </p:cNvPr>
            <p:cNvSpPr/>
            <p:nvPr/>
          </p:nvSpPr>
          <p:spPr>
            <a:xfrm>
              <a:off x="10291900" y="0"/>
              <a:ext cx="1194525" cy="1194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216000" rIns="216000" bIns="216000" rtlCol="0" anchor="ctr"/>
            <a:lstStyle/>
            <a:p>
              <a:pPr algn="ctr"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</a:pPr>
              <a:endParaRPr lang="de-DE" dirty="0" err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BC891E0F-E065-1AA8-C830-9637B3808E0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p:blipFill>
          <p:spPr>
            <a:xfrm>
              <a:off x="10449939" y="876412"/>
              <a:ext cx="878447" cy="159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391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3" r:id="rId20"/>
    <p:sldLayoutId id="2147483824" r:id="rId21"/>
    <p:sldLayoutId id="2147483825" r:id="rId22"/>
    <p:sldLayoutId id="2147483826" r:id="rId23"/>
    <p:sldLayoutId id="2147483827" r:id="rId24"/>
    <p:sldLayoutId id="2147483828" r:id="rId25"/>
    <p:sldLayoutId id="2147483829" r:id="rId26"/>
    <p:sldLayoutId id="2147483830" r:id="rId27"/>
    <p:sldLayoutId id="2147483831" r:id="rId28"/>
    <p:sldLayoutId id="2147483832" r:id="rId29"/>
    <p:sldLayoutId id="2147483833" r:id="rId30"/>
    <p:sldLayoutId id="2147483834" r:id="rId31"/>
    <p:sldLayoutId id="2147483835" r:id="rId32"/>
    <p:sldLayoutId id="2147483836" r:id="rId33"/>
    <p:sldLayoutId id="2147483837" r:id="rId34"/>
    <p:sldLayoutId id="2147483838" r:id="rId35"/>
    <p:sldLayoutId id="2147483839" r:id="rId36"/>
    <p:sldLayoutId id="2147483840" r:id="rId37"/>
    <p:sldLayoutId id="2147483841" r:id="rId38"/>
    <p:sldLayoutId id="2147483842" r:id="rId39"/>
    <p:sldLayoutId id="2147483843" r:id="rId40"/>
    <p:sldLayoutId id="2147483844" r:id="rId41"/>
    <p:sldLayoutId id="2147483845" r:id="rId42"/>
    <p:sldLayoutId id="2147483846" r:id="rId43"/>
    <p:sldLayoutId id="2147483847" r:id="rId44"/>
    <p:sldLayoutId id="2147483848" r:id="rId45"/>
    <p:sldLayoutId id="2147483849" r:id="rId46"/>
    <p:sldLayoutId id="2147483850" r:id="rId47"/>
    <p:sldLayoutId id="2147483851" r:id="rId48"/>
    <p:sldLayoutId id="2147483852" r:id="rId49"/>
    <p:sldLayoutId id="2147483853" r:id="rId50"/>
    <p:sldLayoutId id="2147483854" r:id="rId51"/>
    <p:sldLayoutId id="2147483855" r:id="rId52"/>
    <p:sldLayoutId id="2147483856" r:id="rId53"/>
    <p:sldLayoutId id="2147483857" r:id="rId54"/>
    <p:sldLayoutId id="2147483858" r:id="rId55"/>
    <p:sldLayoutId id="2147483859" r:id="rId56"/>
    <p:sldLayoutId id="2147483860" r:id="rId57"/>
    <p:sldLayoutId id="2147483861" r:id="rId58"/>
    <p:sldLayoutId id="2147483862" r:id="rId59"/>
    <p:sldLayoutId id="2147483863" r:id="rId60"/>
    <p:sldLayoutId id="2147483864" r:id="rId6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25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252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52000" indent="-25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4"/>
        </a:buClr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04000" indent="-252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/>
        </a:buClr>
        <a:buFont typeface="+mj-lt"/>
        <a:buAutoNum type="alphaL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lang="de-DE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lang="de-DE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lang="de-DE" sz="12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20">
          <p15:clr>
            <a:srgbClr val="A4A3A4"/>
          </p15:clr>
        </p15:guide>
        <p15:guide id="2" pos="3768">
          <p15:clr>
            <a:srgbClr val="A4A3A4"/>
          </p15:clr>
        </p15:guide>
        <p15:guide id="3" orient="horz" pos="2165">
          <p15:clr>
            <a:srgbClr val="A4A3A4"/>
          </p15:clr>
        </p15:guide>
        <p15:guide id="4" orient="horz" pos="2755">
          <p15:clr>
            <a:srgbClr val="A4A3A4"/>
          </p15:clr>
        </p15:guide>
        <p15:guide id="5" orient="horz" pos="2800">
          <p15:clr>
            <a:srgbClr val="A4A3A4"/>
          </p15:clr>
        </p15:guide>
        <p15:guide id="6" orient="horz" pos="3390">
          <p15:clr>
            <a:srgbClr val="A4A3A4"/>
          </p15:clr>
        </p15:guide>
        <p15:guide id="7" orient="horz" pos="3435">
          <p15:clr>
            <a:srgbClr val="A4A3A4"/>
          </p15:clr>
        </p15:guide>
        <p15:guide id="8" orient="horz" pos="4025">
          <p15:clr>
            <a:srgbClr val="5ACBF0"/>
          </p15:clr>
        </p15:guide>
        <p15:guide id="9" orient="horz" pos="1530">
          <p15:clr>
            <a:srgbClr val="A4A3A4"/>
          </p15:clr>
        </p15:guide>
        <p15:guide id="10" orient="horz" pos="1484">
          <p15:clr>
            <a:srgbClr val="A4A3A4"/>
          </p15:clr>
        </p15:guide>
        <p15:guide id="11" orient="horz" pos="895">
          <p15:clr>
            <a:srgbClr val="A4A3A4"/>
          </p15:clr>
        </p15:guide>
        <p15:guide id="12" orient="horz" pos="849">
          <p15:clr>
            <a:srgbClr val="A4A3A4"/>
          </p15:clr>
        </p15:guide>
        <p15:guide id="13" orient="horz" pos="260">
          <p15:clr>
            <a:srgbClr val="5ACBF0"/>
          </p15:clr>
        </p15:guide>
        <p15:guide id="14" pos="3723">
          <p15:clr>
            <a:srgbClr val="A4A3A4"/>
          </p15:clr>
        </p15:guide>
        <p15:guide id="15" pos="3133">
          <p15:clr>
            <a:srgbClr val="A4A3A4"/>
          </p15:clr>
        </p15:guide>
        <p15:guide id="16" pos="2453">
          <p15:clr>
            <a:srgbClr val="A4A3A4"/>
          </p15:clr>
        </p15:guide>
        <p15:guide id="17" pos="2498">
          <p15:clr>
            <a:srgbClr val="A4A3A4"/>
          </p15:clr>
        </p15:guide>
        <p15:guide id="18" pos="3088">
          <p15:clr>
            <a:srgbClr val="A4A3A4"/>
          </p15:clr>
        </p15:guide>
        <p15:guide id="19" pos="1863">
          <p15:clr>
            <a:srgbClr val="A4A3A4"/>
          </p15:clr>
        </p15:guide>
        <p15:guide id="20" pos="1818">
          <p15:clr>
            <a:srgbClr val="A4A3A4"/>
          </p15:clr>
        </p15:guide>
        <p15:guide id="21" pos="1228">
          <p15:clr>
            <a:srgbClr val="A4A3A4"/>
          </p15:clr>
        </p15:guide>
        <p15:guide id="22" pos="1183">
          <p15:clr>
            <a:srgbClr val="A4A3A4"/>
          </p15:clr>
        </p15:guide>
        <p15:guide id="23" pos="593">
          <p15:clr>
            <a:srgbClr val="A4A3A4"/>
          </p15:clr>
        </p15:guide>
        <p15:guide id="24" pos="547">
          <p15:clr>
            <a:srgbClr val="A4A3A4"/>
          </p15:clr>
        </p15:guide>
        <p15:guide id="25" pos="4358">
          <p15:clr>
            <a:srgbClr val="A4A3A4"/>
          </p15:clr>
        </p15:guide>
        <p15:guide id="26" pos="4403">
          <p15:clr>
            <a:srgbClr val="A4A3A4"/>
          </p15:clr>
        </p15:guide>
        <p15:guide id="27" pos="4993">
          <p15:clr>
            <a:srgbClr val="A4A3A4"/>
          </p15:clr>
        </p15:guide>
        <p15:guide id="28" pos="5038">
          <p15:clr>
            <a:srgbClr val="A4A3A4"/>
          </p15:clr>
        </p15:guide>
        <p15:guide id="29" pos="5673">
          <p15:clr>
            <a:srgbClr val="A4A3A4"/>
          </p15:clr>
        </p15:guide>
        <p15:guide id="30" pos="5628">
          <p15:clr>
            <a:srgbClr val="A4A3A4"/>
          </p15:clr>
        </p15:guide>
        <p15:guide id="31" pos="6263">
          <p15:clr>
            <a:srgbClr val="A4A3A4"/>
          </p15:clr>
        </p15:guide>
        <p15:guide id="32" pos="6308">
          <p15:clr>
            <a:srgbClr val="A4A3A4"/>
          </p15:clr>
        </p15:guide>
        <p15:guide id="33" pos="6898">
          <p15:clr>
            <a:srgbClr val="A4A3A4"/>
          </p15:clr>
        </p15:guide>
        <p15:guide id="34" pos="6943">
          <p15:clr>
            <a:srgbClr val="A4A3A4"/>
          </p15:clr>
        </p15:guide>
        <p15:guide id="35" pos="230">
          <p15:clr>
            <a:srgbClr val="5ACBF0"/>
          </p15:clr>
        </p15:guide>
        <p15:guide id="36" pos="7306">
          <p15:clr>
            <a:srgbClr val="5ACBF0"/>
          </p15:clr>
        </p15:guide>
        <p15:guide id="37" orient="horz" pos="577">
          <p15:clr>
            <a:srgbClr val="5ACBF0"/>
          </p15:clr>
        </p15:guide>
        <p15:guide id="38" orient="horz" pos="1167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F1D58-56D7-33BB-4753-C36120FB9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Video Safety Subfunctions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8A6ACF-1BA7-9AE6-F5AD-C5450F6808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41387" y="3637503"/>
            <a:ext cx="4464000" cy="2752186"/>
          </a:xfrm>
        </p:spPr>
        <p:txBody>
          <a:bodyPr/>
          <a:lstStyle/>
          <a:p>
            <a:r>
              <a:rPr lang="en-GB" dirty="0"/>
              <a:t>3/2-way valve, closed</a:t>
            </a:r>
          </a:p>
          <a:p>
            <a:r>
              <a:rPr lang="en-GB" dirty="0"/>
              <a:t>Safe De-energization (SDE)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Category 1, PL c</a:t>
            </a:r>
          </a:p>
          <a:p>
            <a:r>
              <a:rPr lang="en-GB" dirty="0"/>
              <a:t>Prevention of unexpected startup (PUS)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Category 1, PL 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9" name="100408 Video - EN">
            <a:hlinkClick r:id="" action="ppaction://media"/>
            <a:extLst>
              <a:ext uri="{FF2B5EF4-FFF2-40B4-BE49-F238E27FC236}">
                <a16:creationId xmlns:a16="http://schemas.microsoft.com/office/drawing/2014/main" id="{D1876BAE-F950-7E8A-EDEB-D692BF9F5886}"/>
              </a:ext>
            </a:extLst>
          </p:cNvPr>
          <p:cNvPicPr>
            <a:picLocks noGrp="1" noChangeAspect="1"/>
          </p:cNvPicPr>
          <p:nvPr>
            <p:ph sz="half" idx="14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24870" t="12278"/>
          <a:stretch>
            <a:fillRect/>
          </a:stretch>
        </p:blipFill>
        <p:spPr>
          <a:xfrm>
            <a:off x="5981700" y="2428875"/>
            <a:ext cx="4464050" cy="3054824"/>
          </a:xfr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1859206-F383-13E9-9E82-D284C56B87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7" y="2428875"/>
            <a:ext cx="1079500" cy="107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FA0F9F1-4A01-A5B8-9D1C-7ED9CA414D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3887" y="2428875"/>
            <a:ext cx="10795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ontactperson&quot;,&quot;Department&quot;) &amp; &quot;\&quot; &amp; MasterProperty(&quot;Contactperson&quot;,&quot;Displayname&quot;)]]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&quot;PresentationTitle&quot;)]]&#1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IF(MasterProperty(&quot;CustomField&quot;, &quot;DocumentCreatedDate&quot;)=&quot;&quot;,&quot;&quot;,Translate(&quot;Doc.PPT.Created&quot;) &amp; &quot; &quot; &amp; MasterProperty(&quot;CustomField&quot;, &quot;DocumentCreatedDate&quot;))]]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IF(MasterProperty(&quot;CustomField&quot;, &quot;DocumentModifiedDate&quot;)=&quot;&quot;,&quot;&quot;,Translate(&quot;Doc.PPT.Modified&quot;) &amp; &quot; &quot; &amp; MasterProperty(&quot;CustomField&quot;, &quot;DocumentModifiedDate&quot;))]]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IF(MasterProperty(&quot;CustomField&quot;, &quot;Status&quot;)=&quot;&quot;,&quot;&quot;,Translate(&quot;Doc.PPT.Status&quot;) &amp; &quot; &quot; &amp; MasterProperty(&quot;CustomField&quot;, &quot;Status&quot;))]]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IF(MasterProperty(&quot;CustomField&quot;, &quot;Classification&quot;)=&quot;&quot;,&quot;&quot;,Translate(&quot;Doc.PPT.Classification&quot;) &amp; &quot; &quot; &amp; MasterProperty(&quot;CustomField&quot;, &quot;Classification&quot;))]]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Festo - internal">
  <a:themeElements>
    <a:clrScheme name="Festo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717D86"/>
      </a:accent1>
      <a:accent2>
        <a:srgbClr val="B6BEC6"/>
      </a:accent2>
      <a:accent3>
        <a:srgbClr val="E5E8EB"/>
      </a:accent3>
      <a:accent4>
        <a:srgbClr val="0091DC"/>
      </a:accent4>
      <a:accent5>
        <a:srgbClr val="48B9EB"/>
      </a:accent5>
      <a:accent6>
        <a:srgbClr val="C8E6FA"/>
      </a:accent6>
      <a:hlink>
        <a:srgbClr val="333333"/>
      </a:hlink>
      <a:folHlink>
        <a:srgbClr val="717D86"/>
      </a:folHlink>
    </a:clrScheme>
    <a:fontScheme name="Benutzerdefiniert 4">
      <a:majorFont>
        <a:latin typeface="Festo"/>
        <a:ea typeface=""/>
        <a:cs typeface=""/>
      </a:majorFont>
      <a:minorFont>
        <a:latin typeface="Fes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solidFill>
            <a:schemeClr val="accent4"/>
          </a:solidFill>
        </a:ln>
      </a:spPr>
      <a:bodyPr lIns="216000" tIns="216000" rIns="216000" bIns="216000" rtlCol="0" anchor="ctr"/>
      <a:lstStyle>
        <a:defPPr algn="ctr">
          <a:spcBef>
            <a:spcPts val="600"/>
          </a:spcBef>
          <a:spcAft>
            <a:spcPts val="600"/>
          </a:spcAft>
          <a:buClr>
            <a:schemeClr val="bg1"/>
          </a:buClr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4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52000" indent="-252000" algn="l">
          <a:spcBef>
            <a:spcPts val="600"/>
          </a:spcBef>
          <a:spcAft>
            <a:spcPts val="600"/>
          </a:spcAft>
          <a:buClr>
            <a:schemeClr val="accent4"/>
          </a:buClr>
          <a:buFont typeface="Arial" panose="020B0604020202020204" pitchFamily="34" charset="0"/>
          <a:buChar char="−"/>
          <a:defRPr dirty="0" err="1" smtClean="0">
            <a:latin typeface="+mn-lt"/>
          </a:defRPr>
        </a:defPPr>
      </a:lstStyle>
    </a:txDef>
  </a:objectDefaults>
  <a:extraClrSchemeLst/>
  <a:custClrLst>
    <a:custClr name="Chart Color 1">
      <a:srgbClr val="0091DC"/>
    </a:custClr>
    <a:custClr name="Chart Color 2">
      <a:srgbClr val="A3B2BC"/>
    </a:custClr>
    <a:custClr name="Chart Color 3">
      <a:srgbClr val="D8DCE1"/>
    </a:custClr>
    <a:custClr name="Chart Color 4">
      <a:srgbClr val="F7F8F9"/>
    </a:custClr>
    <a:custClr name="Chart Color 5">
      <a:srgbClr val="C8E6FA"/>
    </a:custClr>
    <a:custClr name="Chart Color 6">
      <a:srgbClr val="003049"/>
    </a:custClr>
    <a:custClr name="Chart Color 7">
      <a:srgbClr val="006193"/>
    </a:custClr>
    <a:custClr name="-">
      <a:srgbClr val="FFFFFF"/>
    </a:custClr>
    <a:custClr name="-">
      <a:srgbClr val="FFFFFF"/>
    </a:custClr>
    <a:custClr name="-">
      <a:srgbClr val="FFFFFF"/>
    </a:custClr>
    <a:custClr name="100% Caerul">
      <a:srgbClr val="0091DC"/>
    </a:custClr>
    <a:custClr name="70% Caerul">
      <a:srgbClr val="4CB2E6"/>
    </a:custClr>
    <a:custClr name="40% Caerul">
      <a:srgbClr val="99D4EE"/>
    </a:custClr>
    <a:custClr name="10% Caerul">
      <a:srgbClr val="E5F4FB"/>
    </a:custClr>
    <a:custClr name="-">
      <a:srgbClr val="FFFFFF"/>
    </a:custClr>
    <a:custClr name="-">
      <a:srgbClr val="FFFFFF"/>
    </a:custClr>
    <a:custClr name="-">
      <a:srgbClr val="FFFFFF"/>
    </a:custClr>
    <a:custClr name="-">
      <a:srgbClr val="FFFFFF"/>
    </a:custClr>
    <a:custClr name="-">
      <a:srgbClr val="FFFFFF"/>
    </a:custClr>
    <a:custClr name="-">
      <a:srgbClr val="FFFFFF"/>
    </a:custClr>
  </a:custClrLst>
  <a:extLst>
    <a:ext uri="{05A4C25C-085E-4340-85A3-A5531E510DB2}">
      <thm15:themeFamily xmlns:thm15="http://schemas.microsoft.com/office/thememl/2012/main" name="Festo - internal" id="{797844CD-1E4B-4629-ABA5-40B5ADDD92CA}" vid="{A80270B6-6656-4D2C-B7EF-13724D95DECA}"/>
    </a:ext>
  </a:extLst>
</a:theme>
</file>

<file path=ppt/theme/theme2.xml><?xml version="1.0" encoding="utf-8"?>
<a:theme xmlns:a="http://schemas.openxmlformats.org/drawingml/2006/main" name="Festo - external">
  <a:themeElements>
    <a:clrScheme name="Festo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717D86"/>
      </a:accent1>
      <a:accent2>
        <a:srgbClr val="B6BEC6"/>
      </a:accent2>
      <a:accent3>
        <a:srgbClr val="E5E8EB"/>
      </a:accent3>
      <a:accent4>
        <a:srgbClr val="0091DC"/>
      </a:accent4>
      <a:accent5>
        <a:srgbClr val="48B9EB"/>
      </a:accent5>
      <a:accent6>
        <a:srgbClr val="C8E6FA"/>
      </a:accent6>
      <a:hlink>
        <a:srgbClr val="333333"/>
      </a:hlink>
      <a:folHlink>
        <a:srgbClr val="717D86"/>
      </a:folHlink>
    </a:clrScheme>
    <a:fontScheme name="Benutzerdefiniert 4">
      <a:majorFont>
        <a:latin typeface="Festo"/>
        <a:ea typeface=""/>
        <a:cs typeface=""/>
      </a:majorFont>
      <a:minorFont>
        <a:latin typeface="Fes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solidFill>
            <a:schemeClr val="accent4"/>
          </a:solidFill>
        </a:ln>
      </a:spPr>
      <a:bodyPr lIns="216000" tIns="216000" rIns="216000" bIns="216000" rtlCol="0" anchor="ctr"/>
      <a:lstStyle>
        <a:defPPr algn="ctr">
          <a:spcBef>
            <a:spcPts val="600"/>
          </a:spcBef>
          <a:spcAft>
            <a:spcPts val="600"/>
          </a:spcAft>
          <a:buClr>
            <a:schemeClr val="bg1"/>
          </a:buClr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4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52000" indent="-252000" algn="l">
          <a:spcBef>
            <a:spcPts val="600"/>
          </a:spcBef>
          <a:spcAft>
            <a:spcPts val="600"/>
          </a:spcAft>
          <a:buClr>
            <a:schemeClr val="accent4"/>
          </a:buClr>
          <a:buFont typeface="Arial" panose="020B0604020202020204" pitchFamily="34" charset="0"/>
          <a:buChar char="−"/>
          <a:defRPr dirty="0" err="1" smtClean="0">
            <a:latin typeface="+mn-lt"/>
          </a:defRPr>
        </a:defPPr>
      </a:lstStyle>
    </a:txDef>
  </a:objectDefaults>
  <a:extraClrSchemeLst/>
  <a:custClrLst>
    <a:custClr name="Chart Color 1">
      <a:srgbClr val="0091DC"/>
    </a:custClr>
    <a:custClr name="Chart Color 2">
      <a:srgbClr val="A3B2BC"/>
    </a:custClr>
    <a:custClr name="Chart Color 3">
      <a:srgbClr val="D8DCE1"/>
    </a:custClr>
    <a:custClr name="Chart Color 4">
      <a:srgbClr val="F7F8F9"/>
    </a:custClr>
    <a:custClr name="Chart Color 5">
      <a:srgbClr val="C8E6FA"/>
    </a:custClr>
    <a:custClr name="Chart Color 6">
      <a:srgbClr val="003049"/>
    </a:custClr>
    <a:custClr name="Chart Color 7">
      <a:srgbClr val="006193"/>
    </a:custClr>
    <a:custClr name="-">
      <a:srgbClr val="FFFFFF"/>
    </a:custClr>
    <a:custClr name="-">
      <a:srgbClr val="FFFFFF"/>
    </a:custClr>
    <a:custClr name="-">
      <a:srgbClr val="FFFFFF"/>
    </a:custClr>
    <a:custClr name="100% Caerul">
      <a:srgbClr val="0091DC"/>
    </a:custClr>
    <a:custClr name="70% Caerul">
      <a:srgbClr val="4CB2E6"/>
    </a:custClr>
    <a:custClr name="40% Caerul">
      <a:srgbClr val="99D4EE"/>
    </a:custClr>
    <a:custClr name="10% Caerul">
      <a:srgbClr val="E5F4FB"/>
    </a:custClr>
    <a:custClr name="-">
      <a:srgbClr val="FFFFFF"/>
    </a:custClr>
    <a:custClr name="-">
      <a:srgbClr val="FFFFFF"/>
    </a:custClr>
    <a:custClr name="-">
      <a:srgbClr val="FFFFFF"/>
    </a:custClr>
    <a:custClr name="-">
      <a:srgbClr val="FFFFFF"/>
    </a:custClr>
    <a:custClr name="-">
      <a:srgbClr val="FFFFFF"/>
    </a:custClr>
    <a:custClr name="-">
      <a:srgbClr val="FFFFFF"/>
    </a:custClr>
  </a:custClrLst>
  <a:extLst>
    <a:ext uri="{05A4C25C-085E-4340-85A3-A5531E510DB2}">
      <thm15:themeFamily xmlns:thm15="http://schemas.microsoft.com/office/thememl/2012/main" name="Präsentation3" id="{6202ED7E-0D00-7C46-A404-38357E8A8FBD}" vid="{C98CE3DB-6A56-AE44-98B9-C994A01C8B69}"/>
    </a:ext>
  </a:extLst>
</a:theme>
</file>

<file path=docMetadata/LabelInfo.xml><?xml version="1.0" encoding="utf-8"?>
<clbl:labelList xmlns:clbl="http://schemas.microsoft.com/office/2020/mipLabelMetadata">
  <clbl:label id="{9c86c25f-31f1-46f7-b4f9-3c53b1ed0b07}" enabled="1" method="Standard" siteId="{a1ae89fb-21b9-40bf-9d82-a10ae85a240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29</Words>
  <Application>Microsoft Office PowerPoint</Application>
  <PresentationFormat>Benutzerdefiniert</PresentationFormat>
  <Paragraphs>6</Paragraphs>
  <Slides>1</Slides>
  <Notes>0</Notes>
  <HiddenSlides>0</HiddenSlides>
  <MMClips>1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Festo</vt:lpstr>
      <vt:lpstr>MetaPlusLF</vt:lpstr>
      <vt:lpstr>Festo - internal</vt:lpstr>
      <vt:lpstr>Festo - external</vt:lpstr>
      <vt:lpstr>think-cell Folie</vt:lpstr>
      <vt:lpstr>Video Safety Subfunctions</vt:lpstr>
    </vt:vector>
  </TitlesOfParts>
  <Company>Festo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Kühnle, Jürgen</dc:creator>
  <cp:lastModifiedBy>Kühnle, Jürgen</cp:lastModifiedBy>
  <cp:revision>3</cp:revision>
  <dcterms:created xsi:type="dcterms:W3CDTF">2026-06-21T13:22:04Z</dcterms:created>
  <dcterms:modified xsi:type="dcterms:W3CDTF">2026-07-31T08:36:09Z</dcterms:modified>
</cp:coreProperties>
</file>